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6" r:id="rId3"/>
  </p:sldMasterIdLst>
  <p:notesMasterIdLst>
    <p:notesMasterId r:id="rId24"/>
  </p:notesMasterIdLst>
  <p:handoutMasterIdLst>
    <p:handoutMasterId r:id="rId25"/>
  </p:handoutMasterIdLst>
  <p:sldIdLst>
    <p:sldId id="712" r:id="rId4"/>
    <p:sldId id="716" r:id="rId5"/>
    <p:sldId id="836" r:id="rId6"/>
    <p:sldId id="624" r:id="rId7"/>
    <p:sldId id="625" r:id="rId8"/>
    <p:sldId id="627" r:id="rId9"/>
    <p:sldId id="788" r:id="rId10"/>
    <p:sldId id="724" r:id="rId11"/>
    <p:sldId id="728" r:id="rId12"/>
    <p:sldId id="718" r:id="rId13"/>
    <p:sldId id="725" r:id="rId14"/>
    <p:sldId id="629" r:id="rId15"/>
    <p:sldId id="809" r:id="rId16"/>
    <p:sldId id="835" r:id="rId17"/>
    <p:sldId id="719" r:id="rId18"/>
    <p:sldId id="720" r:id="rId19"/>
    <p:sldId id="733" r:id="rId20"/>
    <p:sldId id="732" r:id="rId21"/>
    <p:sldId id="721" r:id="rId22"/>
    <p:sldId id="734" r:id="rId2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22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2A25AB8-5E98-7270-29EC-D073FF8702D4}"/>
              </a:ext>
            </a:extLst>
          </p:cNvPr>
          <p:cNvSpPr>
            <a:spLocks noGrp="1"/>
          </p:cNvSpPr>
          <p:nvPr>
            <p:ph type="hdr" sz="quarter"/>
          </p:nvPr>
        </p:nvSpPr>
        <p:spPr>
          <a:xfrm>
            <a:off x="0" y="0"/>
            <a:ext cx="3170583" cy="482028"/>
          </a:xfrm>
          <a:prstGeom prst="rect">
            <a:avLst/>
          </a:prstGeom>
        </p:spPr>
        <p:txBody>
          <a:bodyPr vert="horz" lIns="94852" tIns="47426" rIns="94852" bIns="47426" rtlCol="0"/>
          <a:lstStyle>
            <a:lvl1pPr algn="l">
              <a:defRPr sz="1200"/>
            </a:lvl1pPr>
          </a:lstStyle>
          <a:p>
            <a:r>
              <a:rPr lang="en-US" sz="1000">
                <a:latin typeface="Arial" panose="020B0604020202020204" pitchFamily="34" charset="0"/>
                <a:cs typeface="Arial" panose="020B0604020202020204" pitchFamily="34" charset="0"/>
              </a:rPr>
              <a:t>Class – The Life Of Christ (337)</a:t>
            </a:r>
          </a:p>
        </p:txBody>
      </p:sp>
      <p:sp>
        <p:nvSpPr>
          <p:cNvPr id="3" name="Date Placeholder 2">
            <a:extLst>
              <a:ext uri="{FF2B5EF4-FFF2-40B4-BE49-F238E27FC236}">
                <a16:creationId xmlns:a16="http://schemas.microsoft.com/office/drawing/2014/main" id="{7B5AC501-C240-42EA-6B2D-E0379C446545}"/>
              </a:ext>
            </a:extLst>
          </p:cNvPr>
          <p:cNvSpPr>
            <a:spLocks noGrp="1"/>
          </p:cNvSpPr>
          <p:nvPr>
            <p:ph type="dt" sz="quarter" idx="1"/>
          </p:nvPr>
        </p:nvSpPr>
        <p:spPr>
          <a:xfrm>
            <a:off x="4142962" y="0"/>
            <a:ext cx="3170583" cy="482028"/>
          </a:xfrm>
          <a:prstGeom prst="rect">
            <a:avLst/>
          </a:prstGeom>
        </p:spPr>
        <p:txBody>
          <a:bodyPr vert="horz" lIns="94852" tIns="47426" rIns="94852" bIns="47426" rtlCol="0"/>
          <a:lstStyle>
            <a:lvl1pPr algn="r">
              <a:defRPr sz="1200"/>
            </a:lvl1pPr>
          </a:lstStyle>
          <a:p>
            <a:r>
              <a:rPr lang="en-US" sz="1000">
                <a:latin typeface="Arial" panose="020B0604020202020204" pitchFamily="34" charset="0"/>
                <a:cs typeface="Arial" panose="020B0604020202020204" pitchFamily="34" charset="0"/>
              </a:rPr>
              <a:t>12/7/2022 pm</a:t>
            </a:r>
          </a:p>
        </p:txBody>
      </p:sp>
      <p:sp>
        <p:nvSpPr>
          <p:cNvPr id="4" name="Footer Placeholder 3">
            <a:extLst>
              <a:ext uri="{FF2B5EF4-FFF2-40B4-BE49-F238E27FC236}">
                <a16:creationId xmlns:a16="http://schemas.microsoft.com/office/drawing/2014/main" id="{2391A9DA-E376-61C4-A2FA-FA8BAAB4EE2A}"/>
              </a:ext>
            </a:extLst>
          </p:cNvPr>
          <p:cNvSpPr>
            <a:spLocks noGrp="1"/>
          </p:cNvSpPr>
          <p:nvPr>
            <p:ph type="ftr" sz="quarter" idx="2"/>
          </p:nvPr>
        </p:nvSpPr>
        <p:spPr>
          <a:xfrm>
            <a:off x="0" y="9119174"/>
            <a:ext cx="3170583" cy="482028"/>
          </a:xfrm>
          <a:prstGeom prst="rect">
            <a:avLst/>
          </a:prstGeom>
        </p:spPr>
        <p:txBody>
          <a:bodyPr vert="horz" lIns="94852" tIns="47426" rIns="94852" bIns="47426"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EF45DC86-1C5C-A36F-E2F9-5F049625CECF}"/>
              </a:ext>
            </a:extLst>
          </p:cNvPr>
          <p:cNvSpPr>
            <a:spLocks noGrp="1"/>
          </p:cNvSpPr>
          <p:nvPr>
            <p:ph type="sldNum" sz="quarter" idx="3"/>
          </p:nvPr>
        </p:nvSpPr>
        <p:spPr>
          <a:xfrm>
            <a:off x="4142962" y="9119174"/>
            <a:ext cx="3170583" cy="482028"/>
          </a:xfrm>
          <a:prstGeom prst="rect">
            <a:avLst/>
          </a:prstGeom>
        </p:spPr>
        <p:txBody>
          <a:bodyPr vert="horz" lIns="94852" tIns="47426" rIns="94852" bIns="47426" rtlCol="0" anchor="b"/>
          <a:lstStyle>
            <a:lvl1pPr algn="r">
              <a:defRPr sz="1200"/>
            </a:lvl1pPr>
          </a:lstStyle>
          <a:p>
            <a:fld id="{2118F2CC-0210-4E13-B5C2-4542260326ED}"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603267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2028"/>
          </a:xfrm>
          <a:prstGeom prst="rect">
            <a:avLst/>
          </a:prstGeom>
        </p:spPr>
        <p:txBody>
          <a:bodyPr vert="horz" lIns="94852" tIns="47426" rIns="94852" bIns="47426" rtlCol="0"/>
          <a:lstStyle>
            <a:lvl1pPr algn="l">
              <a:defRPr sz="1200"/>
            </a:lvl1pPr>
          </a:lstStyle>
          <a:p>
            <a:r>
              <a:rPr lang="en-US"/>
              <a:t>Class – The Life Of Christ (337)</a:t>
            </a:r>
          </a:p>
        </p:txBody>
      </p:sp>
      <p:sp>
        <p:nvSpPr>
          <p:cNvPr id="3" name="Date Placeholder 2"/>
          <p:cNvSpPr>
            <a:spLocks noGrp="1"/>
          </p:cNvSpPr>
          <p:nvPr>
            <p:ph type="dt" idx="1"/>
          </p:nvPr>
        </p:nvSpPr>
        <p:spPr>
          <a:xfrm>
            <a:off x="4142962" y="0"/>
            <a:ext cx="3170583" cy="482028"/>
          </a:xfrm>
          <a:prstGeom prst="rect">
            <a:avLst/>
          </a:prstGeom>
        </p:spPr>
        <p:txBody>
          <a:bodyPr vert="horz" lIns="94852" tIns="47426" rIns="94852" bIns="47426" rtlCol="0"/>
          <a:lstStyle>
            <a:lvl1pPr algn="r">
              <a:defRPr sz="1200"/>
            </a:lvl1pPr>
          </a:lstStyle>
          <a:p>
            <a:r>
              <a:rPr lang="en-US"/>
              <a:t>12/7/2022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4852" tIns="47426" rIns="94852" bIns="47426" rtlCol="0" anchor="ctr"/>
          <a:lstStyle/>
          <a:p>
            <a:endParaRPr lang="en-US"/>
          </a:p>
        </p:txBody>
      </p:sp>
      <p:sp>
        <p:nvSpPr>
          <p:cNvPr id="5" name="Notes Placeholder 4"/>
          <p:cNvSpPr>
            <a:spLocks noGrp="1"/>
          </p:cNvSpPr>
          <p:nvPr>
            <p:ph type="body" sz="quarter" idx="3"/>
          </p:nvPr>
        </p:nvSpPr>
        <p:spPr>
          <a:xfrm>
            <a:off x="732183" y="4620250"/>
            <a:ext cx="5850835" cy="3780800"/>
          </a:xfrm>
          <a:prstGeom prst="rect">
            <a:avLst/>
          </a:prstGeom>
        </p:spPr>
        <p:txBody>
          <a:bodyPr vert="horz" lIns="94852" tIns="47426" rIns="94852" bIns="474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4"/>
            <a:ext cx="3170583" cy="482028"/>
          </a:xfrm>
          <a:prstGeom prst="rect">
            <a:avLst/>
          </a:prstGeom>
        </p:spPr>
        <p:txBody>
          <a:bodyPr vert="horz" lIns="94852" tIns="47426" rIns="94852" bIns="47426"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2962" y="9119174"/>
            <a:ext cx="3170583" cy="482028"/>
          </a:xfrm>
          <a:prstGeom prst="rect">
            <a:avLst/>
          </a:prstGeom>
        </p:spPr>
        <p:txBody>
          <a:bodyPr vert="horz" lIns="94852" tIns="47426" rIns="94852" bIns="47426" rtlCol="0" anchor="b"/>
          <a:lstStyle>
            <a:lvl1pPr algn="r">
              <a:defRPr sz="1200"/>
            </a:lvl1pPr>
          </a:lstStyle>
          <a:p>
            <a:fld id="{23670137-3C32-4C7B-B140-71D2A868E75F}" type="slidenum">
              <a:rPr lang="en-US" smtClean="0"/>
              <a:t>‹#›</a:t>
            </a:fld>
            <a:endParaRPr lang="en-US"/>
          </a:p>
        </p:txBody>
      </p:sp>
    </p:spTree>
    <p:extLst>
      <p:ext uri="{BB962C8B-B14F-4D97-AF65-F5344CB8AC3E}">
        <p14:creationId xmlns:p14="http://schemas.microsoft.com/office/powerpoint/2010/main" val="177668674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7613" y="709613"/>
            <a:ext cx="4719637" cy="35401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47621">
              <a:defRPr/>
            </a:pPr>
            <a:fld id="{AF211AE4-D64D-4FFA-96B1-E1C2299B4333}" type="slidenum">
              <a:rPr lang="en-US">
                <a:solidFill>
                  <a:prstClr val="black"/>
                </a:solidFill>
                <a:latin typeface="Calibri"/>
              </a:rPr>
              <a:pPr defTabSz="947621">
                <a:defRPr/>
              </a:pPr>
              <a:t>3</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42CE072A-487C-8C65-3DEE-7EB8635345AF}"/>
              </a:ext>
            </a:extLst>
          </p:cNvPr>
          <p:cNvSpPr>
            <a:spLocks noGrp="1"/>
          </p:cNvSpPr>
          <p:nvPr>
            <p:ph type="dt" idx="1"/>
          </p:nvPr>
        </p:nvSpPr>
        <p:spPr/>
        <p:txBody>
          <a:bodyPr/>
          <a:lstStyle/>
          <a:p>
            <a:r>
              <a:rPr lang="en-US"/>
              <a:t>12/7/2022 pm</a:t>
            </a:r>
          </a:p>
        </p:txBody>
      </p:sp>
      <p:sp>
        <p:nvSpPr>
          <p:cNvPr id="6" name="Footer Placeholder 5">
            <a:extLst>
              <a:ext uri="{FF2B5EF4-FFF2-40B4-BE49-F238E27FC236}">
                <a16:creationId xmlns:a16="http://schemas.microsoft.com/office/drawing/2014/main" id="{76F86174-FB0C-1BA9-0E19-A34A48F3B9F0}"/>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6BF66225-D103-3461-77C3-785D8C03DB27}"/>
              </a:ext>
            </a:extLst>
          </p:cNvPr>
          <p:cNvSpPr>
            <a:spLocks noGrp="1"/>
          </p:cNvSpPr>
          <p:nvPr>
            <p:ph type="hdr" sz="quarter"/>
          </p:nvPr>
        </p:nvSpPr>
        <p:spPr/>
        <p:txBody>
          <a:bodyPr/>
          <a:lstStyle/>
          <a:p>
            <a:r>
              <a:rPr lang="en-US"/>
              <a:t>Class – The Life Of Christ (337)</a:t>
            </a:r>
          </a:p>
        </p:txBody>
      </p:sp>
    </p:spTree>
    <p:extLst>
      <p:ext uri="{BB962C8B-B14F-4D97-AF65-F5344CB8AC3E}">
        <p14:creationId xmlns:p14="http://schemas.microsoft.com/office/powerpoint/2010/main" val="548420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7613" y="709613"/>
            <a:ext cx="4719637" cy="3540125"/>
          </a:xfrm>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0"/>
          </p:nvPr>
        </p:nvSpPr>
        <p:spPr/>
        <p:txBody>
          <a:bodyPr/>
          <a:lstStyle/>
          <a:p>
            <a:pPr defTabSz="947621">
              <a:defRPr/>
            </a:pPr>
            <a:fld id="{AF211AE4-D64D-4FFA-96B1-E1C2299B4333}" type="slidenum">
              <a:rPr lang="en-US">
                <a:solidFill>
                  <a:prstClr val="black"/>
                </a:solidFill>
                <a:latin typeface="Calibri"/>
              </a:rPr>
              <a:pPr defTabSz="947621">
                <a:defRPr/>
              </a:pPr>
              <a:t>4</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17772FCA-F853-58C9-1170-4476ECF0C6C6}"/>
              </a:ext>
            </a:extLst>
          </p:cNvPr>
          <p:cNvSpPr>
            <a:spLocks noGrp="1"/>
          </p:cNvSpPr>
          <p:nvPr>
            <p:ph type="dt" idx="1"/>
          </p:nvPr>
        </p:nvSpPr>
        <p:spPr/>
        <p:txBody>
          <a:bodyPr/>
          <a:lstStyle/>
          <a:p>
            <a:r>
              <a:rPr lang="en-US"/>
              <a:t>12/7/2022 pm</a:t>
            </a:r>
          </a:p>
        </p:txBody>
      </p:sp>
      <p:sp>
        <p:nvSpPr>
          <p:cNvPr id="6" name="Footer Placeholder 5">
            <a:extLst>
              <a:ext uri="{FF2B5EF4-FFF2-40B4-BE49-F238E27FC236}">
                <a16:creationId xmlns:a16="http://schemas.microsoft.com/office/drawing/2014/main" id="{4729998D-E5D2-CE18-1F6F-7FF858D250CD}"/>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F7A9200C-A9A5-03F4-2047-71C0CEA420C4}"/>
              </a:ext>
            </a:extLst>
          </p:cNvPr>
          <p:cNvSpPr>
            <a:spLocks noGrp="1"/>
          </p:cNvSpPr>
          <p:nvPr>
            <p:ph type="hdr" sz="quarter"/>
          </p:nvPr>
        </p:nvSpPr>
        <p:spPr/>
        <p:txBody>
          <a:bodyPr/>
          <a:lstStyle/>
          <a:p>
            <a:r>
              <a:rPr lang="en-US"/>
              <a:t>Class – The Life Of Christ (337)</a:t>
            </a:r>
          </a:p>
        </p:txBody>
      </p:sp>
    </p:spTree>
    <p:extLst>
      <p:ext uri="{BB962C8B-B14F-4D97-AF65-F5344CB8AC3E}">
        <p14:creationId xmlns:p14="http://schemas.microsoft.com/office/powerpoint/2010/main" val="3965936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7613" y="709613"/>
            <a:ext cx="4719637" cy="3540125"/>
          </a:xfrm>
        </p:spPr>
      </p:sp>
      <p:sp>
        <p:nvSpPr>
          <p:cNvPr id="3" name="Notes Placeholder 2"/>
          <p:cNvSpPr>
            <a:spLocks noGrp="1"/>
          </p:cNvSpPr>
          <p:nvPr>
            <p:ph type="body" idx="1"/>
          </p:nvPr>
        </p:nvSpPr>
        <p:spPr/>
        <p:txBody>
          <a:bodyPr/>
          <a:lstStyle/>
          <a:p>
            <a:pPr defTabSz="948521">
              <a:defRPr/>
            </a:pPr>
            <a:endParaRPr lang="en-US" dirty="0"/>
          </a:p>
        </p:txBody>
      </p:sp>
      <p:sp>
        <p:nvSpPr>
          <p:cNvPr id="4" name="Slide Number Placeholder 3"/>
          <p:cNvSpPr>
            <a:spLocks noGrp="1"/>
          </p:cNvSpPr>
          <p:nvPr>
            <p:ph type="sldNum" sz="quarter" idx="10"/>
          </p:nvPr>
        </p:nvSpPr>
        <p:spPr/>
        <p:txBody>
          <a:bodyPr/>
          <a:lstStyle/>
          <a:p>
            <a:pPr defTabSz="947621">
              <a:defRPr/>
            </a:pPr>
            <a:fld id="{AF211AE4-D64D-4FFA-96B1-E1C2299B4333}" type="slidenum">
              <a:rPr lang="en-US">
                <a:solidFill>
                  <a:prstClr val="black"/>
                </a:solidFill>
                <a:latin typeface="Calibri"/>
              </a:rPr>
              <a:pPr defTabSz="947621">
                <a:defRPr/>
              </a:pPr>
              <a:t>5</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96C0920B-230D-81B2-BD77-25B334BA4C70}"/>
              </a:ext>
            </a:extLst>
          </p:cNvPr>
          <p:cNvSpPr>
            <a:spLocks noGrp="1"/>
          </p:cNvSpPr>
          <p:nvPr>
            <p:ph type="dt" idx="1"/>
          </p:nvPr>
        </p:nvSpPr>
        <p:spPr/>
        <p:txBody>
          <a:bodyPr/>
          <a:lstStyle/>
          <a:p>
            <a:r>
              <a:rPr lang="en-US"/>
              <a:t>12/7/2022 pm</a:t>
            </a:r>
          </a:p>
        </p:txBody>
      </p:sp>
      <p:sp>
        <p:nvSpPr>
          <p:cNvPr id="6" name="Footer Placeholder 5">
            <a:extLst>
              <a:ext uri="{FF2B5EF4-FFF2-40B4-BE49-F238E27FC236}">
                <a16:creationId xmlns:a16="http://schemas.microsoft.com/office/drawing/2014/main" id="{CAA43CAA-EB9C-8566-59D5-5D1C84279A11}"/>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7042F6DD-17FC-2722-7F60-6AB0F86B96B9}"/>
              </a:ext>
            </a:extLst>
          </p:cNvPr>
          <p:cNvSpPr>
            <a:spLocks noGrp="1"/>
          </p:cNvSpPr>
          <p:nvPr>
            <p:ph type="hdr" sz="quarter"/>
          </p:nvPr>
        </p:nvSpPr>
        <p:spPr/>
        <p:txBody>
          <a:bodyPr/>
          <a:lstStyle/>
          <a:p>
            <a:r>
              <a:rPr lang="en-US"/>
              <a:t>Class – The Life Of Christ (337)</a:t>
            </a:r>
          </a:p>
        </p:txBody>
      </p:sp>
    </p:spTree>
    <p:extLst>
      <p:ext uri="{BB962C8B-B14F-4D97-AF65-F5344CB8AC3E}">
        <p14:creationId xmlns:p14="http://schemas.microsoft.com/office/powerpoint/2010/main" val="217862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7613" y="709613"/>
            <a:ext cx="4719637" cy="35401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47621">
              <a:defRPr/>
            </a:pPr>
            <a:fld id="{AF211AE4-D64D-4FFA-96B1-E1C2299B4333}" type="slidenum">
              <a:rPr lang="en-US">
                <a:solidFill>
                  <a:prstClr val="black"/>
                </a:solidFill>
                <a:latin typeface="Calibri"/>
              </a:rPr>
              <a:pPr defTabSz="947621">
                <a:defRPr/>
              </a:pPr>
              <a:t>6</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86D615D3-4A31-4899-0A2C-15429922FF50}"/>
              </a:ext>
            </a:extLst>
          </p:cNvPr>
          <p:cNvSpPr>
            <a:spLocks noGrp="1"/>
          </p:cNvSpPr>
          <p:nvPr>
            <p:ph type="dt" idx="1"/>
          </p:nvPr>
        </p:nvSpPr>
        <p:spPr/>
        <p:txBody>
          <a:bodyPr/>
          <a:lstStyle/>
          <a:p>
            <a:r>
              <a:rPr lang="en-US"/>
              <a:t>12/7/2022 pm</a:t>
            </a:r>
          </a:p>
        </p:txBody>
      </p:sp>
      <p:sp>
        <p:nvSpPr>
          <p:cNvPr id="6" name="Footer Placeholder 5">
            <a:extLst>
              <a:ext uri="{FF2B5EF4-FFF2-40B4-BE49-F238E27FC236}">
                <a16:creationId xmlns:a16="http://schemas.microsoft.com/office/drawing/2014/main" id="{ADDE526F-0F60-4B92-E71B-0D9F95BADDA8}"/>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8D42EF3C-83D1-1E35-52D3-E66284B3989D}"/>
              </a:ext>
            </a:extLst>
          </p:cNvPr>
          <p:cNvSpPr>
            <a:spLocks noGrp="1"/>
          </p:cNvSpPr>
          <p:nvPr>
            <p:ph type="hdr" sz="quarter"/>
          </p:nvPr>
        </p:nvSpPr>
        <p:spPr/>
        <p:txBody>
          <a:bodyPr/>
          <a:lstStyle/>
          <a:p>
            <a:r>
              <a:rPr lang="en-US"/>
              <a:t>Class – The Life Of Christ (337)</a:t>
            </a:r>
          </a:p>
        </p:txBody>
      </p:sp>
    </p:spTree>
    <p:extLst>
      <p:ext uri="{BB962C8B-B14F-4D97-AF65-F5344CB8AC3E}">
        <p14:creationId xmlns:p14="http://schemas.microsoft.com/office/powerpoint/2010/main" val="27620235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48521">
              <a:defRPr/>
            </a:pPr>
            <a:fld id="{892EEA6D-025D-41EC-8E54-81F454AC89EC}" type="slidenum">
              <a:rPr lang="en-US">
                <a:solidFill>
                  <a:prstClr val="black"/>
                </a:solidFill>
                <a:latin typeface="Calibri" panose="020F0502020204030204"/>
              </a:rPr>
              <a:pPr defTabSz="948521">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C741460-2AB1-46E3-62F9-83325044DDD0}"/>
              </a:ext>
            </a:extLst>
          </p:cNvPr>
          <p:cNvSpPr>
            <a:spLocks noGrp="1"/>
          </p:cNvSpPr>
          <p:nvPr>
            <p:ph type="dt" idx="1"/>
          </p:nvPr>
        </p:nvSpPr>
        <p:spPr/>
        <p:txBody>
          <a:bodyPr/>
          <a:lstStyle/>
          <a:p>
            <a:r>
              <a:rPr lang="en-US"/>
              <a:t>12/7/2022 pm</a:t>
            </a:r>
          </a:p>
        </p:txBody>
      </p:sp>
      <p:sp>
        <p:nvSpPr>
          <p:cNvPr id="6" name="Footer Placeholder 5">
            <a:extLst>
              <a:ext uri="{FF2B5EF4-FFF2-40B4-BE49-F238E27FC236}">
                <a16:creationId xmlns:a16="http://schemas.microsoft.com/office/drawing/2014/main" id="{0DF96951-590E-1F07-651F-4B57D8B50955}"/>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A6A9473C-4657-9508-6D5D-DD7863DDFDAB}"/>
              </a:ext>
            </a:extLst>
          </p:cNvPr>
          <p:cNvSpPr>
            <a:spLocks noGrp="1"/>
          </p:cNvSpPr>
          <p:nvPr>
            <p:ph type="hdr" sz="quarter"/>
          </p:nvPr>
        </p:nvSpPr>
        <p:spPr/>
        <p:txBody>
          <a:bodyPr/>
          <a:lstStyle/>
          <a:p>
            <a:r>
              <a:rPr lang="en-US"/>
              <a:t>Class – The Life Of Christ (337)</a:t>
            </a:r>
          </a:p>
        </p:txBody>
      </p:sp>
    </p:spTree>
    <p:extLst>
      <p:ext uri="{BB962C8B-B14F-4D97-AF65-F5344CB8AC3E}">
        <p14:creationId xmlns:p14="http://schemas.microsoft.com/office/powerpoint/2010/main" val="2469491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7613" y="709613"/>
            <a:ext cx="4719637" cy="35401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47621">
              <a:defRPr/>
            </a:pPr>
            <a:fld id="{AF211AE4-D64D-4FFA-96B1-E1C2299B4333}" type="slidenum">
              <a:rPr lang="en-US">
                <a:solidFill>
                  <a:prstClr val="black"/>
                </a:solidFill>
                <a:latin typeface="Calibri"/>
              </a:rPr>
              <a:pPr defTabSz="947621">
                <a:defRPr/>
              </a:pPr>
              <a:t>12</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22919D87-27C3-AD71-56A2-A6A7231A0057}"/>
              </a:ext>
            </a:extLst>
          </p:cNvPr>
          <p:cNvSpPr>
            <a:spLocks noGrp="1"/>
          </p:cNvSpPr>
          <p:nvPr>
            <p:ph type="dt" idx="1"/>
          </p:nvPr>
        </p:nvSpPr>
        <p:spPr/>
        <p:txBody>
          <a:bodyPr/>
          <a:lstStyle/>
          <a:p>
            <a:r>
              <a:rPr lang="en-US"/>
              <a:t>12/7/2022 pm</a:t>
            </a:r>
          </a:p>
        </p:txBody>
      </p:sp>
      <p:sp>
        <p:nvSpPr>
          <p:cNvPr id="6" name="Footer Placeholder 5">
            <a:extLst>
              <a:ext uri="{FF2B5EF4-FFF2-40B4-BE49-F238E27FC236}">
                <a16:creationId xmlns:a16="http://schemas.microsoft.com/office/drawing/2014/main" id="{7456A6A9-02FF-8077-CC13-F9E2311E16D3}"/>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AD143E8C-6BC1-2E69-2044-8674B0D30AD6}"/>
              </a:ext>
            </a:extLst>
          </p:cNvPr>
          <p:cNvSpPr>
            <a:spLocks noGrp="1"/>
          </p:cNvSpPr>
          <p:nvPr>
            <p:ph type="hdr" sz="quarter"/>
          </p:nvPr>
        </p:nvSpPr>
        <p:spPr/>
        <p:txBody>
          <a:bodyPr/>
          <a:lstStyle/>
          <a:p>
            <a:r>
              <a:rPr lang="en-US"/>
              <a:t>Class – The Life Of Christ (337)</a:t>
            </a:r>
          </a:p>
        </p:txBody>
      </p:sp>
    </p:spTree>
    <p:extLst>
      <p:ext uri="{BB962C8B-B14F-4D97-AF65-F5344CB8AC3E}">
        <p14:creationId xmlns:p14="http://schemas.microsoft.com/office/powerpoint/2010/main" val="15666147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7613" y="709613"/>
            <a:ext cx="4719637" cy="35401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47621">
              <a:defRPr/>
            </a:pPr>
            <a:fld id="{AF211AE4-D64D-4FFA-96B1-E1C2299B4333}" type="slidenum">
              <a:rPr lang="en-US">
                <a:solidFill>
                  <a:prstClr val="black"/>
                </a:solidFill>
                <a:latin typeface="Calibri"/>
              </a:rPr>
              <a:pPr defTabSz="947621">
                <a:defRPr/>
              </a:pPr>
              <a:t>13</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6027B220-CC0E-C3DD-E37D-CFD23981E380}"/>
              </a:ext>
            </a:extLst>
          </p:cNvPr>
          <p:cNvSpPr>
            <a:spLocks noGrp="1"/>
          </p:cNvSpPr>
          <p:nvPr>
            <p:ph type="dt" idx="1"/>
          </p:nvPr>
        </p:nvSpPr>
        <p:spPr/>
        <p:txBody>
          <a:bodyPr/>
          <a:lstStyle/>
          <a:p>
            <a:r>
              <a:rPr lang="en-US"/>
              <a:t>12/7/2022 pm</a:t>
            </a:r>
          </a:p>
        </p:txBody>
      </p:sp>
      <p:sp>
        <p:nvSpPr>
          <p:cNvPr id="6" name="Footer Placeholder 5">
            <a:extLst>
              <a:ext uri="{FF2B5EF4-FFF2-40B4-BE49-F238E27FC236}">
                <a16:creationId xmlns:a16="http://schemas.microsoft.com/office/drawing/2014/main" id="{428FB4C4-B7C2-F20E-B962-3E4F3753DABF}"/>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C6CD6926-20F0-5B5C-0FAE-2FCCCA54E1CE}"/>
              </a:ext>
            </a:extLst>
          </p:cNvPr>
          <p:cNvSpPr>
            <a:spLocks noGrp="1"/>
          </p:cNvSpPr>
          <p:nvPr>
            <p:ph type="hdr" sz="quarter"/>
          </p:nvPr>
        </p:nvSpPr>
        <p:spPr/>
        <p:txBody>
          <a:bodyPr/>
          <a:lstStyle/>
          <a:p>
            <a:r>
              <a:rPr lang="en-US"/>
              <a:t>Class – The Life Of Christ (337)</a:t>
            </a:r>
          </a:p>
        </p:txBody>
      </p:sp>
    </p:spTree>
    <p:extLst>
      <p:ext uri="{BB962C8B-B14F-4D97-AF65-F5344CB8AC3E}">
        <p14:creationId xmlns:p14="http://schemas.microsoft.com/office/powerpoint/2010/main" val="5319047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7613" y="709613"/>
            <a:ext cx="4719637" cy="3540125"/>
          </a:xfrm>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pPr defTabSz="947621">
              <a:defRPr/>
            </a:pPr>
            <a:fld id="{AF211AE4-D64D-4FFA-96B1-E1C2299B4333}" type="slidenum">
              <a:rPr lang="en-US">
                <a:solidFill>
                  <a:prstClr val="black"/>
                </a:solidFill>
                <a:latin typeface="Calibri"/>
              </a:rPr>
              <a:pPr defTabSz="947621">
                <a:defRPr/>
              </a:pPr>
              <a:t>14</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ABCA37C8-B6E3-736B-DD56-95AC6C9F3403}"/>
              </a:ext>
            </a:extLst>
          </p:cNvPr>
          <p:cNvSpPr>
            <a:spLocks noGrp="1"/>
          </p:cNvSpPr>
          <p:nvPr>
            <p:ph type="dt" idx="1"/>
          </p:nvPr>
        </p:nvSpPr>
        <p:spPr/>
        <p:txBody>
          <a:bodyPr/>
          <a:lstStyle/>
          <a:p>
            <a:r>
              <a:rPr lang="en-US"/>
              <a:t>12/7/2022 pm</a:t>
            </a:r>
          </a:p>
        </p:txBody>
      </p:sp>
      <p:sp>
        <p:nvSpPr>
          <p:cNvPr id="6" name="Footer Placeholder 5">
            <a:extLst>
              <a:ext uri="{FF2B5EF4-FFF2-40B4-BE49-F238E27FC236}">
                <a16:creationId xmlns:a16="http://schemas.microsoft.com/office/drawing/2014/main" id="{7F3C59AB-2938-D136-29CD-57D6977CD371}"/>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B6DA5073-EBA8-5134-9847-1C8EEC7D5AAF}"/>
              </a:ext>
            </a:extLst>
          </p:cNvPr>
          <p:cNvSpPr>
            <a:spLocks noGrp="1"/>
          </p:cNvSpPr>
          <p:nvPr>
            <p:ph type="hdr" sz="quarter"/>
          </p:nvPr>
        </p:nvSpPr>
        <p:spPr/>
        <p:txBody>
          <a:bodyPr/>
          <a:lstStyle/>
          <a:p>
            <a:r>
              <a:rPr lang="en-US"/>
              <a:t>Class – The Life Of Christ (337)</a:t>
            </a:r>
          </a:p>
        </p:txBody>
      </p:sp>
    </p:spTree>
    <p:extLst>
      <p:ext uri="{BB962C8B-B14F-4D97-AF65-F5344CB8AC3E}">
        <p14:creationId xmlns:p14="http://schemas.microsoft.com/office/powerpoint/2010/main" val="12872282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8CE1DC73-61C9-405E-8322-F48E24BD0DFF}" type="datetimeFigureOut">
              <a:rPr lang="en-US" smtClean="0"/>
              <a:t>12/9/2022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31152344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12/9/2022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192048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12/9/2022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40963134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1282C250-457F-4C7A-B386-4E797DACBF1F}"/>
              </a:ext>
            </a:extLst>
          </p:cNvPr>
          <p:cNvGrpSpPr>
            <a:grpSpLocks/>
          </p:cNvGrpSpPr>
          <p:nvPr/>
        </p:nvGrpSpPr>
        <p:grpSpPr bwMode="auto">
          <a:xfrm>
            <a:off x="0" y="2"/>
            <a:ext cx="9144000" cy="6856413"/>
            <a:chOff x="0" y="0"/>
            <a:chExt cx="5760" cy="4319"/>
          </a:xfrm>
        </p:grpSpPr>
        <p:sp>
          <p:nvSpPr>
            <p:cNvPr id="5" name="Freeform 3">
              <a:extLst>
                <a:ext uri="{FF2B5EF4-FFF2-40B4-BE49-F238E27FC236}">
                  <a16:creationId xmlns:a16="http://schemas.microsoft.com/office/drawing/2014/main" id="{2DC30BAD-B058-4230-B304-958BA20F3C76}"/>
                </a:ext>
              </a:extLst>
            </p:cNvPr>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sz="1350"/>
            </a:p>
          </p:txBody>
        </p:sp>
        <p:sp>
          <p:nvSpPr>
            <p:cNvPr id="6" name="Freeform 4">
              <a:extLst>
                <a:ext uri="{FF2B5EF4-FFF2-40B4-BE49-F238E27FC236}">
                  <a16:creationId xmlns:a16="http://schemas.microsoft.com/office/drawing/2014/main" id="{2603A5D7-06DE-483C-8B6A-72276AE26FD4}"/>
                </a:ext>
              </a:extLst>
            </p:cNvPr>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sz="1350"/>
            </a:p>
          </p:txBody>
        </p:sp>
        <p:sp>
          <p:nvSpPr>
            <p:cNvPr id="7" name="Freeform 5">
              <a:extLst>
                <a:ext uri="{FF2B5EF4-FFF2-40B4-BE49-F238E27FC236}">
                  <a16:creationId xmlns:a16="http://schemas.microsoft.com/office/drawing/2014/main" id="{9DD05ABC-2944-4F51-B40B-0C842BFA6757}"/>
                </a:ext>
              </a:extLst>
            </p:cNvPr>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sz="1350"/>
            </a:p>
          </p:txBody>
        </p:sp>
        <p:sp>
          <p:nvSpPr>
            <p:cNvPr id="8" name="Freeform 6">
              <a:extLst>
                <a:ext uri="{FF2B5EF4-FFF2-40B4-BE49-F238E27FC236}">
                  <a16:creationId xmlns:a16="http://schemas.microsoft.com/office/drawing/2014/main" id="{053D384F-65F2-499E-810D-FE4898ECD694}"/>
                </a:ext>
              </a:extLst>
            </p:cNvPr>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sz="1350"/>
            </a:p>
          </p:txBody>
        </p:sp>
        <p:sp>
          <p:nvSpPr>
            <p:cNvPr id="9" name="Freeform 7">
              <a:extLst>
                <a:ext uri="{FF2B5EF4-FFF2-40B4-BE49-F238E27FC236}">
                  <a16:creationId xmlns:a16="http://schemas.microsoft.com/office/drawing/2014/main" id="{D8EC17EE-B2C0-455F-B589-CAC1F4EDA760}"/>
                </a:ext>
              </a:extLst>
            </p:cNvPr>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sz="1350"/>
            </a:p>
          </p:txBody>
        </p:sp>
        <p:sp>
          <p:nvSpPr>
            <p:cNvPr id="10" name="Freeform 8">
              <a:extLst>
                <a:ext uri="{FF2B5EF4-FFF2-40B4-BE49-F238E27FC236}">
                  <a16:creationId xmlns:a16="http://schemas.microsoft.com/office/drawing/2014/main" id="{2722E21B-878B-4C16-A684-17D9DDDA43CC}"/>
                </a:ext>
              </a:extLst>
            </p:cNvPr>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sz="1350"/>
            </a:p>
          </p:txBody>
        </p:sp>
        <p:sp>
          <p:nvSpPr>
            <p:cNvPr id="11" name="Freeform 9">
              <a:extLst>
                <a:ext uri="{FF2B5EF4-FFF2-40B4-BE49-F238E27FC236}">
                  <a16:creationId xmlns:a16="http://schemas.microsoft.com/office/drawing/2014/main" id="{832292A5-0769-448F-8D11-2E7E53A20019}"/>
                </a:ext>
              </a:extLst>
            </p:cNvPr>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sz="1350"/>
            </a:p>
          </p:txBody>
        </p:sp>
        <p:sp>
          <p:nvSpPr>
            <p:cNvPr id="12" name="Freeform 10">
              <a:extLst>
                <a:ext uri="{FF2B5EF4-FFF2-40B4-BE49-F238E27FC236}">
                  <a16:creationId xmlns:a16="http://schemas.microsoft.com/office/drawing/2014/main" id="{07F5A43F-9DD5-45F0-AA49-9BAACE016C0B}"/>
                </a:ext>
              </a:extLst>
            </p:cNvPr>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sz="1350"/>
            </a:p>
          </p:txBody>
        </p:sp>
        <p:sp>
          <p:nvSpPr>
            <p:cNvPr id="13" name="Freeform 11">
              <a:extLst>
                <a:ext uri="{FF2B5EF4-FFF2-40B4-BE49-F238E27FC236}">
                  <a16:creationId xmlns:a16="http://schemas.microsoft.com/office/drawing/2014/main" id="{1B814A9F-7F28-4856-9422-1CB1F6152F0B}"/>
                </a:ext>
              </a:extLst>
            </p:cNvPr>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sz="1350"/>
            </a:p>
          </p:txBody>
        </p:sp>
        <p:sp>
          <p:nvSpPr>
            <p:cNvPr id="14" name="Freeform 12">
              <a:extLst>
                <a:ext uri="{FF2B5EF4-FFF2-40B4-BE49-F238E27FC236}">
                  <a16:creationId xmlns:a16="http://schemas.microsoft.com/office/drawing/2014/main" id="{29179D20-A47D-4BD6-9790-A93994FA52D0}"/>
                </a:ext>
              </a:extLst>
            </p:cNvPr>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sz="1350"/>
            </a:p>
          </p:txBody>
        </p:sp>
        <p:sp>
          <p:nvSpPr>
            <p:cNvPr id="15" name="Freeform 13">
              <a:extLst>
                <a:ext uri="{FF2B5EF4-FFF2-40B4-BE49-F238E27FC236}">
                  <a16:creationId xmlns:a16="http://schemas.microsoft.com/office/drawing/2014/main" id="{AF6D9AE7-85E8-4796-87F8-288D8F063D16}"/>
                </a:ext>
              </a:extLst>
            </p:cNvPr>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sz="1350"/>
            </a:p>
          </p:txBody>
        </p:sp>
        <p:sp>
          <p:nvSpPr>
            <p:cNvPr id="16" name="Freeform 14">
              <a:extLst>
                <a:ext uri="{FF2B5EF4-FFF2-40B4-BE49-F238E27FC236}">
                  <a16:creationId xmlns:a16="http://schemas.microsoft.com/office/drawing/2014/main" id="{718E11BD-D666-4E9A-95DA-5DC767F1C745}"/>
                </a:ext>
              </a:extLst>
            </p:cNvPr>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sz="1350"/>
            </a:p>
          </p:txBody>
        </p:sp>
        <p:sp>
          <p:nvSpPr>
            <p:cNvPr id="17" name="Freeform 15">
              <a:extLst>
                <a:ext uri="{FF2B5EF4-FFF2-40B4-BE49-F238E27FC236}">
                  <a16:creationId xmlns:a16="http://schemas.microsoft.com/office/drawing/2014/main" id="{FF375D77-0FE9-4E49-89C7-67C47E67B1A6}"/>
                </a:ext>
              </a:extLst>
            </p:cNvPr>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sz="1350"/>
            </a:p>
          </p:txBody>
        </p:sp>
        <p:sp>
          <p:nvSpPr>
            <p:cNvPr id="18" name="Freeform 16">
              <a:extLst>
                <a:ext uri="{FF2B5EF4-FFF2-40B4-BE49-F238E27FC236}">
                  <a16:creationId xmlns:a16="http://schemas.microsoft.com/office/drawing/2014/main" id="{AC2F32CD-FA53-4D90-84E6-E645E6868928}"/>
                </a:ext>
              </a:extLst>
            </p:cNvPr>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sz="1350"/>
            </a:p>
          </p:txBody>
        </p:sp>
        <p:sp>
          <p:nvSpPr>
            <p:cNvPr id="19" name="Freeform 17">
              <a:extLst>
                <a:ext uri="{FF2B5EF4-FFF2-40B4-BE49-F238E27FC236}">
                  <a16:creationId xmlns:a16="http://schemas.microsoft.com/office/drawing/2014/main" id="{45A4CD36-D65E-41B8-AF6F-922D1FA9488D}"/>
                </a:ext>
              </a:extLst>
            </p:cNvPr>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sz="1350"/>
            </a:p>
          </p:txBody>
        </p:sp>
        <p:sp>
          <p:nvSpPr>
            <p:cNvPr id="20" name="Freeform 18">
              <a:extLst>
                <a:ext uri="{FF2B5EF4-FFF2-40B4-BE49-F238E27FC236}">
                  <a16:creationId xmlns:a16="http://schemas.microsoft.com/office/drawing/2014/main" id="{3F309599-D572-4FAB-BC61-5506319E13D1}"/>
                </a:ext>
              </a:extLst>
            </p:cNvPr>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sz="1350"/>
            </a:p>
          </p:txBody>
        </p:sp>
        <p:sp>
          <p:nvSpPr>
            <p:cNvPr id="21" name="Freeform 19">
              <a:extLst>
                <a:ext uri="{FF2B5EF4-FFF2-40B4-BE49-F238E27FC236}">
                  <a16:creationId xmlns:a16="http://schemas.microsoft.com/office/drawing/2014/main" id="{4CA89A3D-FC75-427A-8410-28FED7173EA8}"/>
                </a:ext>
              </a:extLst>
            </p:cNvPr>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sz="1350"/>
            </a:p>
          </p:txBody>
        </p:sp>
        <p:sp>
          <p:nvSpPr>
            <p:cNvPr id="22" name="Freeform 20">
              <a:extLst>
                <a:ext uri="{FF2B5EF4-FFF2-40B4-BE49-F238E27FC236}">
                  <a16:creationId xmlns:a16="http://schemas.microsoft.com/office/drawing/2014/main" id="{25D842CB-6534-4046-95FE-F1989891227C}"/>
                </a:ext>
              </a:extLst>
            </p:cNvPr>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sz="1350"/>
            </a:p>
          </p:txBody>
        </p:sp>
        <p:sp>
          <p:nvSpPr>
            <p:cNvPr id="23" name="Freeform 21">
              <a:extLst>
                <a:ext uri="{FF2B5EF4-FFF2-40B4-BE49-F238E27FC236}">
                  <a16:creationId xmlns:a16="http://schemas.microsoft.com/office/drawing/2014/main" id="{7E3DFC22-B546-432F-B487-2AB53CD1DF87}"/>
                </a:ext>
              </a:extLst>
            </p:cNvPr>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sz="1350"/>
            </a:p>
          </p:txBody>
        </p:sp>
        <p:sp>
          <p:nvSpPr>
            <p:cNvPr id="24" name="Freeform 22">
              <a:extLst>
                <a:ext uri="{FF2B5EF4-FFF2-40B4-BE49-F238E27FC236}">
                  <a16:creationId xmlns:a16="http://schemas.microsoft.com/office/drawing/2014/main" id="{827E8F78-70EA-49A4-AEBD-59AC05DB9B17}"/>
                </a:ext>
              </a:extLst>
            </p:cNvPr>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sz="1350"/>
            </a:p>
          </p:txBody>
        </p:sp>
        <p:sp>
          <p:nvSpPr>
            <p:cNvPr id="25" name="Freeform 23">
              <a:extLst>
                <a:ext uri="{FF2B5EF4-FFF2-40B4-BE49-F238E27FC236}">
                  <a16:creationId xmlns:a16="http://schemas.microsoft.com/office/drawing/2014/main" id="{D010DEB9-F3D9-4D8C-BEF6-16BC8CD667C9}"/>
                </a:ext>
              </a:extLst>
            </p:cNvPr>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sz="1350"/>
            </a:p>
          </p:txBody>
        </p:sp>
        <p:sp>
          <p:nvSpPr>
            <p:cNvPr id="26" name="Freeform 24">
              <a:extLst>
                <a:ext uri="{FF2B5EF4-FFF2-40B4-BE49-F238E27FC236}">
                  <a16:creationId xmlns:a16="http://schemas.microsoft.com/office/drawing/2014/main" id="{60665FA2-105C-45B2-8274-98191D89AB5E}"/>
                </a:ext>
              </a:extLst>
            </p:cNvPr>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sz="1350"/>
            </a:p>
          </p:txBody>
        </p:sp>
        <p:sp>
          <p:nvSpPr>
            <p:cNvPr id="27" name="Freeform 25">
              <a:extLst>
                <a:ext uri="{FF2B5EF4-FFF2-40B4-BE49-F238E27FC236}">
                  <a16:creationId xmlns:a16="http://schemas.microsoft.com/office/drawing/2014/main" id="{56A4D65E-C0E7-4548-AB4E-6B416CBEFC8E}"/>
                </a:ext>
              </a:extLst>
            </p:cNvPr>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sz="1350"/>
            </a:p>
          </p:txBody>
        </p:sp>
        <p:sp>
          <p:nvSpPr>
            <p:cNvPr id="28" name="Freeform 26">
              <a:extLst>
                <a:ext uri="{FF2B5EF4-FFF2-40B4-BE49-F238E27FC236}">
                  <a16:creationId xmlns:a16="http://schemas.microsoft.com/office/drawing/2014/main" id="{852C0024-DD91-4493-83C0-99D7CA98C4FC}"/>
                </a:ext>
              </a:extLst>
            </p:cNvPr>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sz="1350"/>
            </a:p>
          </p:txBody>
        </p:sp>
        <p:sp>
          <p:nvSpPr>
            <p:cNvPr id="29" name="Freeform 27">
              <a:extLst>
                <a:ext uri="{FF2B5EF4-FFF2-40B4-BE49-F238E27FC236}">
                  <a16:creationId xmlns:a16="http://schemas.microsoft.com/office/drawing/2014/main" id="{07E3210E-6826-4209-A703-D35C25398561}"/>
                </a:ext>
              </a:extLst>
            </p:cNvPr>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sz="1350"/>
            </a:p>
          </p:txBody>
        </p:sp>
        <p:sp>
          <p:nvSpPr>
            <p:cNvPr id="30" name="Freeform 28">
              <a:extLst>
                <a:ext uri="{FF2B5EF4-FFF2-40B4-BE49-F238E27FC236}">
                  <a16:creationId xmlns:a16="http://schemas.microsoft.com/office/drawing/2014/main" id="{71CF571D-EA4C-463D-AA78-C8BBD4CC0A94}"/>
                </a:ext>
              </a:extLst>
            </p:cNvPr>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sz="1350"/>
            </a:p>
          </p:txBody>
        </p:sp>
        <p:sp>
          <p:nvSpPr>
            <p:cNvPr id="31" name="Freeform 29">
              <a:extLst>
                <a:ext uri="{FF2B5EF4-FFF2-40B4-BE49-F238E27FC236}">
                  <a16:creationId xmlns:a16="http://schemas.microsoft.com/office/drawing/2014/main" id="{D71D9B55-F172-4CE2-A758-49634F1EA032}"/>
                </a:ext>
              </a:extLst>
            </p:cNvPr>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sz="1350"/>
            </a:p>
          </p:txBody>
        </p:sp>
        <p:sp>
          <p:nvSpPr>
            <p:cNvPr id="32" name="Freeform 30">
              <a:extLst>
                <a:ext uri="{FF2B5EF4-FFF2-40B4-BE49-F238E27FC236}">
                  <a16:creationId xmlns:a16="http://schemas.microsoft.com/office/drawing/2014/main" id="{FE9BD76E-6303-4216-9423-C824AC45E0CC}"/>
                </a:ext>
              </a:extLst>
            </p:cNvPr>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sz="1350"/>
            </a:p>
          </p:txBody>
        </p:sp>
        <p:sp>
          <p:nvSpPr>
            <p:cNvPr id="33" name="Freeform 31">
              <a:extLst>
                <a:ext uri="{FF2B5EF4-FFF2-40B4-BE49-F238E27FC236}">
                  <a16:creationId xmlns:a16="http://schemas.microsoft.com/office/drawing/2014/main" id="{0424AC4D-6DC1-40A6-855B-6808B68689B3}"/>
                </a:ext>
              </a:extLst>
            </p:cNvPr>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sz="1350"/>
            </a:p>
          </p:txBody>
        </p:sp>
        <p:sp>
          <p:nvSpPr>
            <p:cNvPr id="34" name="Freeform 32">
              <a:extLst>
                <a:ext uri="{FF2B5EF4-FFF2-40B4-BE49-F238E27FC236}">
                  <a16:creationId xmlns:a16="http://schemas.microsoft.com/office/drawing/2014/main" id="{CA3E11CE-358B-4B16-9A03-944333DD3A94}"/>
                </a:ext>
              </a:extLst>
            </p:cNvPr>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sz="1350"/>
            </a:p>
          </p:txBody>
        </p:sp>
        <p:sp>
          <p:nvSpPr>
            <p:cNvPr id="35" name="Freeform 33">
              <a:extLst>
                <a:ext uri="{FF2B5EF4-FFF2-40B4-BE49-F238E27FC236}">
                  <a16:creationId xmlns:a16="http://schemas.microsoft.com/office/drawing/2014/main" id="{B3EC7C07-261E-4622-9845-0AD76985246E}"/>
                </a:ext>
              </a:extLst>
            </p:cNvPr>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sz="1350"/>
            </a:p>
          </p:txBody>
        </p:sp>
        <p:sp>
          <p:nvSpPr>
            <p:cNvPr id="36" name="Freeform 34">
              <a:extLst>
                <a:ext uri="{FF2B5EF4-FFF2-40B4-BE49-F238E27FC236}">
                  <a16:creationId xmlns:a16="http://schemas.microsoft.com/office/drawing/2014/main" id="{B18195C9-5C53-4A2E-8DEA-4A8F97CCC7AC}"/>
                </a:ext>
              </a:extLst>
            </p:cNvPr>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sz="1350"/>
            </a:p>
          </p:txBody>
        </p:sp>
        <p:sp>
          <p:nvSpPr>
            <p:cNvPr id="37" name="Freeform 35">
              <a:extLst>
                <a:ext uri="{FF2B5EF4-FFF2-40B4-BE49-F238E27FC236}">
                  <a16:creationId xmlns:a16="http://schemas.microsoft.com/office/drawing/2014/main" id="{CFC1AC2F-1224-46EF-84F9-2164FA6AD868}"/>
                </a:ext>
              </a:extLst>
            </p:cNvPr>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sz="1350"/>
            </a:p>
          </p:txBody>
        </p:sp>
        <p:sp>
          <p:nvSpPr>
            <p:cNvPr id="38" name="Freeform 36">
              <a:extLst>
                <a:ext uri="{FF2B5EF4-FFF2-40B4-BE49-F238E27FC236}">
                  <a16:creationId xmlns:a16="http://schemas.microsoft.com/office/drawing/2014/main" id="{71625EE2-00AE-4F00-A8FC-B0737CA3525C}"/>
                </a:ext>
              </a:extLst>
            </p:cNvPr>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sz="1350"/>
            </a:p>
          </p:txBody>
        </p:sp>
        <p:sp>
          <p:nvSpPr>
            <p:cNvPr id="39" name="Freeform 37">
              <a:extLst>
                <a:ext uri="{FF2B5EF4-FFF2-40B4-BE49-F238E27FC236}">
                  <a16:creationId xmlns:a16="http://schemas.microsoft.com/office/drawing/2014/main" id="{52DCC0EE-8C59-4356-8210-BB82E9AFF5F8}"/>
                </a:ext>
              </a:extLst>
            </p:cNvPr>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sz="1350"/>
            </a:p>
          </p:txBody>
        </p:sp>
        <p:sp>
          <p:nvSpPr>
            <p:cNvPr id="40" name="Freeform 38">
              <a:extLst>
                <a:ext uri="{FF2B5EF4-FFF2-40B4-BE49-F238E27FC236}">
                  <a16:creationId xmlns:a16="http://schemas.microsoft.com/office/drawing/2014/main" id="{74E1085B-2AD0-4379-B6B2-D7BD93A063E1}"/>
                </a:ext>
              </a:extLst>
            </p:cNvPr>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sz="1350"/>
            </a:p>
          </p:txBody>
        </p:sp>
        <p:grpSp>
          <p:nvGrpSpPr>
            <p:cNvPr id="41" name="Group 39">
              <a:extLst>
                <a:ext uri="{FF2B5EF4-FFF2-40B4-BE49-F238E27FC236}">
                  <a16:creationId xmlns:a16="http://schemas.microsoft.com/office/drawing/2014/main" id="{5DFE205B-4620-4340-974E-E20B62AC1DA5}"/>
                </a:ext>
              </a:extLst>
            </p:cNvPr>
            <p:cNvGrpSpPr>
              <a:grpSpLocks/>
            </p:cNvGrpSpPr>
            <p:nvPr userDrawn="1"/>
          </p:nvGrpSpPr>
          <p:grpSpPr bwMode="auto">
            <a:xfrm>
              <a:off x="0" y="1632"/>
              <a:ext cx="5758" cy="1858"/>
              <a:chOff x="0" y="1632"/>
              <a:chExt cx="5758" cy="1858"/>
            </a:xfrm>
          </p:grpSpPr>
          <p:sp>
            <p:nvSpPr>
              <p:cNvPr id="42" name="Freeform 40">
                <a:extLst>
                  <a:ext uri="{FF2B5EF4-FFF2-40B4-BE49-F238E27FC236}">
                    <a16:creationId xmlns:a16="http://schemas.microsoft.com/office/drawing/2014/main" id="{5AA4FF48-C955-4C22-9BDF-80A586CA072F}"/>
                  </a:ext>
                </a:extLst>
              </p:cNvPr>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sz="1350"/>
              </a:p>
            </p:txBody>
          </p:sp>
          <p:sp>
            <p:nvSpPr>
              <p:cNvPr id="43" name="Freeform 41">
                <a:extLst>
                  <a:ext uri="{FF2B5EF4-FFF2-40B4-BE49-F238E27FC236}">
                    <a16:creationId xmlns:a16="http://schemas.microsoft.com/office/drawing/2014/main" id="{6FC64B2A-B230-44F5-9A4E-3F1B23A6B4EF}"/>
                  </a:ext>
                </a:extLst>
              </p:cNvPr>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sz="1350"/>
              </a:p>
            </p:txBody>
          </p:sp>
        </p:grpSp>
      </p:grpSp>
      <p:sp>
        <p:nvSpPr>
          <p:cNvPr id="45098" name="Rectangle 42"/>
          <p:cNvSpPr>
            <a:spLocks noGrp="1" noChangeArrowheads="1"/>
          </p:cNvSpPr>
          <p:nvPr>
            <p:ph type="ctrTitle" sz="quarter"/>
          </p:nvPr>
        </p:nvSpPr>
        <p:spPr>
          <a:xfrm>
            <a:off x="457200" y="1600200"/>
            <a:ext cx="8229600" cy="1828800"/>
          </a:xfrm>
        </p:spPr>
        <p:txBody>
          <a:bodyPr/>
          <a:lstStyle>
            <a:lvl1pPr>
              <a:defRPr sz="3600"/>
            </a:lvl1pPr>
          </a:lstStyle>
          <a:p>
            <a:r>
              <a:rPr lang="en-US"/>
              <a:t>Click to edit Master title style</a:t>
            </a:r>
          </a:p>
        </p:txBody>
      </p:sp>
      <p:sp>
        <p:nvSpPr>
          <p:cNvPr id="45099"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2700"/>
            </a:lvl1pPr>
          </a:lstStyle>
          <a:p>
            <a:r>
              <a:rPr lang="en-US"/>
              <a:t>Click to edit Master subtitle style</a:t>
            </a:r>
          </a:p>
        </p:txBody>
      </p:sp>
      <p:sp>
        <p:nvSpPr>
          <p:cNvPr id="44" name="Rectangle 44">
            <a:extLst>
              <a:ext uri="{FF2B5EF4-FFF2-40B4-BE49-F238E27FC236}">
                <a16:creationId xmlns:a16="http://schemas.microsoft.com/office/drawing/2014/main" id="{A3F7AFF3-0B50-46F4-B24F-84C29888CF86}"/>
              </a:ext>
            </a:extLst>
          </p:cNvPr>
          <p:cNvSpPr>
            <a:spLocks noGrp="1" noChangeArrowheads="1"/>
          </p:cNvSpPr>
          <p:nvPr>
            <p:ph type="dt" sz="quarter" idx="10"/>
          </p:nvPr>
        </p:nvSpPr>
        <p:spPr/>
        <p:txBody>
          <a:bodyPr/>
          <a:lstStyle>
            <a:lvl1pPr>
              <a:defRPr/>
            </a:lvl1pPr>
          </a:lstStyle>
          <a:p>
            <a:pPr>
              <a:defRPr/>
            </a:pPr>
            <a:endParaRPr lang="en-US"/>
          </a:p>
        </p:txBody>
      </p:sp>
      <p:sp>
        <p:nvSpPr>
          <p:cNvPr id="45" name="Rectangle 45">
            <a:extLst>
              <a:ext uri="{FF2B5EF4-FFF2-40B4-BE49-F238E27FC236}">
                <a16:creationId xmlns:a16="http://schemas.microsoft.com/office/drawing/2014/main" id="{04F2EDE9-C9BB-418B-922A-87D2103310CC}"/>
              </a:ext>
            </a:extLst>
          </p:cNvPr>
          <p:cNvSpPr>
            <a:spLocks noGrp="1" noChangeArrowheads="1"/>
          </p:cNvSpPr>
          <p:nvPr>
            <p:ph type="ftr" sz="quarter" idx="11"/>
          </p:nvPr>
        </p:nvSpPr>
        <p:spPr/>
        <p:txBody>
          <a:bodyPr/>
          <a:lstStyle>
            <a:lvl1pPr>
              <a:defRPr/>
            </a:lvl1pPr>
          </a:lstStyle>
          <a:p>
            <a:pPr>
              <a:defRPr/>
            </a:pPr>
            <a:endParaRPr lang="en-US"/>
          </a:p>
        </p:txBody>
      </p:sp>
      <p:sp>
        <p:nvSpPr>
          <p:cNvPr id="46" name="Rectangle 46">
            <a:extLst>
              <a:ext uri="{FF2B5EF4-FFF2-40B4-BE49-F238E27FC236}">
                <a16:creationId xmlns:a16="http://schemas.microsoft.com/office/drawing/2014/main" id="{FF972E86-EF57-4D37-8D39-82DDC49E5403}"/>
              </a:ext>
            </a:extLst>
          </p:cNvPr>
          <p:cNvSpPr>
            <a:spLocks noGrp="1" noChangeArrowheads="1"/>
          </p:cNvSpPr>
          <p:nvPr>
            <p:ph type="sldNum" sz="quarter" idx="12"/>
          </p:nvPr>
        </p:nvSpPr>
        <p:spPr/>
        <p:txBody>
          <a:bodyPr/>
          <a:lstStyle>
            <a:lvl1pPr>
              <a:defRPr/>
            </a:lvl1pPr>
          </a:lstStyle>
          <a:p>
            <a:fld id="{35AD8A3C-5DA6-495D-A9BD-58A06276EF55}" type="slidenum">
              <a:rPr lang="en-US" altLang="en-US"/>
              <a:pPr/>
              <a:t>‹#›</a:t>
            </a:fld>
            <a:endParaRPr lang="en-US" altLang="en-US"/>
          </a:p>
        </p:txBody>
      </p:sp>
    </p:spTree>
    <p:extLst>
      <p:ext uri="{BB962C8B-B14F-4D97-AF65-F5344CB8AC3E}">
        <p14:creationId xmlns:p14="http://schemas.microsoft.com/office/powerpoint/2010/main" val="28964888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a:extLst>
              <a:ext uri="{FF2B5EF4-FFF2-40B4-BE49-F238E27FC236}">
                <a16:creationId xmlns:a16="http://schemas.microsoft.com/office/drawing/2014/main" id="{0D233C19-1589-4789-BAD7-074633F5C0B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5">
            <a:extLst>
              <a:ext uri="{FF2B5EF4-FFF2-40B4-BE49-F238E27FC236}">
                <a16:creationId xmlns:a16="http://schemas.microsoft.com/office/drawing/2014/main" id="{0B1BF165-0E9D-4B1D-B5ED-CD5A30F6DD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6">
            <a:extLst>
              <a:ext uri="{FF2B5EF4-FFF2-40B4-BE49-F238E27FC236}">
                <a16:creationId xmlns:a16="http://schemas.microsoft.com/office/drawing/2014/main" id="{338B8029-57ED-41E0-9B40-35CEEE6BBEBA}"/>
              </a:ext>
            </a:extLst>
          </p:cNvPr>
          <p:cNvSpPr>
            <a:spLocks noGrp="1" noChangeArrowheads="1"/>
          </p:cNvSpPr>
          <p:nvPr>
            <p:ph type="sldNum" sz="quarter" idx="12"/>
          </p:nvPr>
        </p:nvSpPr>
        <p:spPr>
          <a:ln/>
        </p:spPr>
        <p:txBody>
          <a:bodyPr/>
          <a:lstStyle>
            <a:lvl1pPr>
              <a:defRPr/>
            </a:lvl1pPr>
          </a:lstStyle>
          <a:p>
            <a:fld id="{86106C48-2BB5-4B4C-BE0D-70E5C7D54FC0}" type="slidenum">
              <a:rPr lang="en-US" altLang="en-US"/>
              <a:pPr/>
              <a:t>‹#›</a:t>
            </a:fld>
            <a:endParaRPr lang="en-US" altLang="en-US"/>
          </a:p>
        </p:txBody>
      </p:sp>
    </p:spTree>
    <p:extLst>
      <p:ext uri="{BB962C8B-B14F-4D97-AF65-F5344CB8AC3E}">
        <p14:creationId xmlns:p14="http://schemas.microsoft.com/office/powerpoint/2010/main" val="3616427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44">
            <a:extLst>
              <a:ext uri="{FF2B5EF4-FFF2-40B4-BE49-F238E27FC236}">
                <a16:creationId xmlns:a16="http://schemas.microsoft.com/office/drawing/2014/main" id="{7D31826F-4D92-4564-BAE1-7231F77ADB5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5">
            <a:extLst>
              <a:ext uri="{FF2B5EF4-FFF2-40B4-BE49-F238E27FC236}">
                <a16:creationId xmlns:a16="http://schemas.microsoft.com/office/drawing/2014/main" id="{59144B15-8D15-4511-9835-AFD531EF8D3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6">
            <a:extLst>
              <a:ext uri="{FF2B5EF4-FFF2-40B4-BE49-F238E27FC236}">
                <a16:creationId xmlns:a16="http://schemas.microsoft.com/office/drawing/2014/main" id="{50F111D3-1D9B-42B0-9E58-58DD7B6B1DE3}"/>
              </a:ext>
            </a:extLst>
          </p:cNvPr>
          <p:cNvSpPr>
            <a:spLocks noGrp="1" noChangeArrowheads="1"/>
          </p:cNvSpPr>
          <p:nvPr>
            <p:ph type="sldNum" sz="quarter" idx="12"/>
          </p:nvPr>
        </p:nvSpPr>
        <p:spPr>
          <a:ln/>
        </p:spPr>
        <p:txBody>
          <a:bodyPr/>
          <a:lstStyle>
            <a:lvl1pPr>
              <a:defRPr/>
            </a:lvl1pPr>
          </a:lstStyle>
          <a:p>
            <a:fld id="{524B4FAE-607D-4A21-B331-329ECCB705E9}" type="slidenum">
              <a:rPr lang="en-US" altLang="en-US"/>
              <a:pPr/>
              <a:t>‹#›</a:t>
            </a:fld>
            <a:endParaRPr lang="en-US" altLang="en-US"/>
          </a:p>
        </p:txBody>
      </p:sp>
    </p:spTree>
    <p:extLst>
      <p:ext uri="{BB962C8B-B14F-4D97-AF65-F5344CB8AC3E}">
        <p14:creationId xmlns:p14="http://schemas.microsoft.com/office/powerpoint/2010/main" val="28794993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30725"/>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30725"/>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4">
            <a:extLst>
              <a:ext uri="{FF2B5EF4-FFF2-40B4-BE49-F238E27FC236}">
                <a16:creationId xmlns:a16="http://schemas.microsoft.com/office/drawing/2014/main" id="{E60011EE-3897-4A4E-877D-1115C53613B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50F8A184-9C4C-4808-AD71-8A3287BAC31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6">
            <a:extLst>
              <a:ext uri="{FF2B5EF4-FFF2-40B4-BE49-F238E27FC236}">
                <a16:creationId xmlns:a16="http://schemas.microsoft.com/office/drawing/2014/main" id="{E6591FB6-73D8-4205-9E47-E6CA01AEA242}"/>
              </a:ext>
            </a:extLst>
          </p:cNvPr>
          <p:cNvSpPr>
            <a:spLocks noGrp="1" noChangeArrowheads="1"/>
          </p:cNvSpPr>
          <p:nvPr>
            <p:ph type="sldNum" sz="quarter" idx="12"/>
          </p:nvPr>
        </p:nvSpPr>
        <p:spPr>
          <a:ln/>
        </p:spPr>
        <p:txBody>
          <a:bodyPr/>
          <a:lstStyle>
            <a:lvl1pPr>
              <a:defRPr/>
            </a:lvl1pPr>
          </a:lstStyle>
          <a:p>
            <a:fld id="{932ACDEF-6418-477A-B2EA-0C567BE99C44}" type="slidenum">
              <a:rPr lang="en-US" altLang="en-US"/>
              <a:pPr/>
              <a:t>‹#›</a:t>
            </a:fld>
            <a:endParaRPr lang="en-US" altLang="en-US"/>
          </a:p>
        </p:txBody>
      </p:sp>
    </p:spTree>
    <p:extLst>
      <p:ext uri="{BB962C8B-B14F-4D97-AF65-F5344CB8AC3E}">
        <p14:creationId xmlns:p14="http://schemas.microsoft.com/office/powerpoint/2010/main" val="25127790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4">
            <a:extLst>
              <a:ext uri="{FF2B5EF4-FFF2-40B4-BE49-F238E27FC236}">
                <a16:creationId xmlns:a16="http://schemas.microsoft.com/office/drawing/2014/main" id="{86EDAEBD-E9F6-4761-8973-3080FB260D9F}"/>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45">
            <a:extLst>
              <a:ext uri="{FF2B5EF4-FFF2-40B4-BE49-F238E27FC236}">
                <a16:creationId xmlns:a16="http://schemas.microsoft.com/office/drawing/2014/main" id="{B58807AE-EB04-4CFD-A16F-10ABE3BF796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46">
            <a:extLst>
              <a:ext uri="{FF2B5EF4-FFF2-40B4-BE49-F238E27FC236}">
                <a16:creationId xmlns:a16="http://schemas.microsoft.com/office/drawing/2014/main" id="{F72CEE31-9980-48DD-BCE7-11CABC8FEE4E}"/>
              </a:ext>
            </a:extLst>
          </p:cNvPr>
          <p:cNvSpPr>
            <a:spLocks noGrp="1" noChangeArrowheads="1"/>
          </p:cNvSpPr>
          <p:nvPr>
            <p:ph type="sldNum" sz="quarter" idx="12"/>
          </p:nvPr>
        </p:nvSpPr>
        <p:spPr>
          <a:ln/>
        </p:spPr>
        <p:txBody>
          <a:bodyPr/>
          <a:lstStyle>
            <a:lvl1pPr>
              <a:defRPr/>
            </a:lvl1pPr>
          </a:lstStyle>
          <a:p>
            <a:fld id="{7AF122CD-2904-4BA7-A5E3-3EF8047CF6D3}" type="slidenum">
              <a:rPr lang="en-US" altLang="en-US"/>
              <a:pPr/>
              <a:t>‹#›</a:t>
            </a:fld>
            <a:endParaRPr lang="en-US" altLang="en-US"/>
          </a:p>
        </p:txBody>
      </p:sp>
    </p:spTree>
    <p:extLst>
      <p:ext uri="{BB962C8B-B14F-4D97-AF65-F5344CB8AC3E}">
        <p14:creationId xmlns:p14="http://schemas.microsoft.com/office/powerpoint/2010/main" val="8415803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4">
            <a:extLst>
              <a:ext uri="{FF2B5EF4-FFF2-40B4-BE49-F238E27FC236}">
                <a16:creationId xmlns:a16="http://schemas.microsoft.com/office/drawing/2014/main" id="{4DC805EF-A691-450C-AF8F-977C2EC4D7A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45">
            <a:extLst>
              <a:ext uri="{FF2B5EF4-FFF2-40B4-BE49-F238E27FC236}">
                <a16:creationId xmlns:a16="http://schemas.microsoft.com/office/drawing/2014/main" id="{B2EBE50E-7F69-448C-BC39-909453928E0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46">
            <a:extLst>
              <a:ext uri="{FF2B5EF4-FFF2-40B4-BE49-F238E27FC236}">
                <a16:creationId xmlns:a16="http://schemas.microsoft.com/office/drawing/2014/main" id="{A354F7EE-7642-41CE-B0DD-B63FB322AC16}"/>
              </a:ext>
            </a:extLst>
          </p:cNvPr>
          <p:cNvSpPr>
            <a:spLocks noGrp="1" noChangeArrowheads="1"/>
          </p:cNvSpPr>
          <p:nvPr>
            <p:ph type="sldNum" sz="quarter" idx="12"/>
          </p:nvPr>
        </p:nvSpPr>
        <p:spPr>
          <a:ln/>
        </p:spPr>
        <p:txBody>
          <a:bodyPr/>
          <a:lstStyle>
            <a:lvl1pPr>
              <a:defRPr/>
            </a:lvl1pPr>
          </a:lstStyle>
          <a:p>
            <a:fld id="{0B70F7FB-D6F9-4A69-9433-323ABCF3BBAE}" type="slidenum">
              <a:rPr lang="en-US" altLang="en-US"/>
              <a:pPr/>
              <a:t>‹#›</a:t>
            </a:fld>
            <a:endParaRPr lang="en-US" altLang="en-US"/>
          </a:p>
        </p:txBody>
      </p:sp>
    </p:spTree>
    <p:extLst>
      <p:ext uri="{BB962C8B-B14F-4D97-AF65-F5344CB8AC3E}">
        <p14:creationId xmlns:p14="http://schemas.microsoft.com/office/powerpoint/2010/main" val="3647218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a:extLst>
              <a:ext uri="{FF2B5EF4-FFF2-40B4-BE49-F238E27FC236}">
                <a16:creationId xmlns:a16="http://schemas.microsoft.com/office/drawing/2014/main" id="{CFF8A22C-34FB-49A5-B071-31BE66D69394}"/>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45">
            <a:extLst>
              <a:ext uri="{FF2B5EF4-FFF2-40B4-BE49-F238E27FC236}">
                <a16:creationId xmlns:a16="http://schemas.microsoft.com/office/drawing/2014/main" id="{E6189858-9C90-41A8-B9DA-DC2C8DADF22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46">
            <a:extLst>
              <a:ext uri="{FF2B5EF4-FFF2-40B4-BE49-F238E27FC236}">
                <a16:creationId xmlns:a16="http://schemas.microsoft.com/office/drawing/2014/main" id="{053EF234-AD48-4FD6-A76F-D03D24BB61EB}"/>
              </a:ext>
            </a:extLst>
          </p:cNvPr>
          <p:cNvSpPr>
            <a:spLocks noGrp="1" noChangeArrowheads="1"/>
          </p:cNvSpPr>
          <p:nvPr>
            <p:ph type="sldNum" sz="quarter" idx="12"/>
          </p:nvPr>
        </p:nvSpPr>
        <p:spPr>
          <a:ln/>
        </p:spPr>
        <p:txBody>
          <a:bodyPr/>
          <a:lstStyle>
            <a:lvl1pPr>
              <a:defRPr/>
            </a:lvl1pPr>
          </a:lstStyle>
          <a:p>
            <a:fld id="{511E0F8E-387D-46D2-802E-59D99028F3C8}" type="slidenum">
              <a:rPr lang="en-US" altLang="en-US"/>
              <a:pPr/>
              <a:t>‹#›</a:t>
            </a:fld>
            <a:endParaRPr lang="en-US" altLang="en-US"/>
          </a:p>
        </p:txBody>
      </p:sp>
    </p:spTree>
    <p:extLst>
      <p:ext uri="{BB962C8B-B14F-4D97-AF65-F5344CB8AC3E}">
        <p14:creationId xmlns:p14="http://schemas.microsoft.com/office/powerpoint/2010/main" val="10341517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44">
            <a:extLst>
              <a:ext uri="{FF2B5EF4-FFF2-40B4-BE49-F238E27FC236}">
                <a16:creationId xmlns:a16="http://schemas.microsoft.com/office/drawing/2014/main" id="{54BF15DB-45DC-45A1-87CA-67DDC3B3B2A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A7F88127-D7CE-490E-8BA8-AB956D743F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6">
            <a:extLst>
              <a:ext uri="{FF2B5EF4-FFF2-40B4-BE49-F238E27FC236}">
                <a16:creationId xmlns:a16="http://schemas.microsoft.com/office/drawing/2014/main" id="{C036F502-D057-4F92-BB0A-50A7D653CC6C}"/>
              </a:ext>
            </a:extLst>
          </p:cNvPr>
          <p:cNvSpPr>
            <a:spLocks noGrp="1" noChangeArrowheads="1"/>
          </p:cNvSpPr>
          <p:nvPr>
            <p:ph type="sldNum" sz="quarter" idx="12"/>
          </p:nvPr>
        </p:nvSpPr>
        <p:spPr>
          <a:ln/>
        </p:spPr>
        <p:txBody>
          <a:bodyPr/>
          <a:lstStyle>
            <a:lvl1pPr>
              <a:defRPr/>
            </a:lvl1pPr>
          </a:lstStyle>
          <a:p>
            <a:fld id="{38F57EAB-4D32-42B9-B0D2-A7921C7E6DED}" type="slidenum">
              <a:rPr lang="en-US" altLang="en-US"/>
              <a:pPr/>
              <a:t>‹#›</a:t>
            </a:fld>
            <a:endParaRPr lang="en-US" altLang="en-US"/>
          </a:p>
        </p:txBody>
      </p:sp>
    </p:spTree>
    <p:extLst>
      <p:ext uri="{BB962C8B-B14F-4D97-AF65-F5344CB8AC3E}">
        <p14:creationId xmlns:p14="http://schemas.microsoft.com/office/powerpoint/2010/main" val="151206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12/9/2022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879651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44">
            <a:extLst>
              <a:ext uri="{FF2B5EF4-FFF2-40B4-BE49-F238E27FC236}">
                <a16:creationId xmlns:a16="http://schemas.microsoft.com/office/drawing/2014/main" id="{D0BCDE2A-2AA7-4259-BA1F-4E998D239F1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3942C579-0855-4EDF-B167-1AA31C54B21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6">
            <a:extLst>
              <a:ext uri="{FF2B5EF4-FFF2-40B4-BE49-F238E27FC236}">
                <a16:creationId xmlns:a16="http://schemas.microsoft.com/office/drawing/2014/main" id="{73C8868F-F193-4C20-8E97-7D80598141B4}"/>
              </a:ext>
            </a:extLst>
          </p:cNvPr>
          <p:cNvSpPr>
            <a:spLocks noGrp="1" noChangeArrowheads="1"/>
          </p:cNvSpPr>
          <p:nvPr>
            <p:ph type="sldNum" sz="quarter" idx="12"/>
          </p:nvPr>
        </p:nvSpPr>
        <p:spPr>
          <a:ln/>
        </p:spPr>
        <p:txBody>
          <a:bodyPr/>
          <a:lstStyle>
            <a:lvl1pPr>
              <a:defRPr/>
            </a:lvl1pPr>
          </a:lstStyle>
          <a:p>
            <a:fld id="{FF275A1A-8E65-4A4F-9DB0-F2074B2438EC}" type="slidenum">
              <a:rPr lang="en-US" altLang="en-US"/>
              <a:pPr/>
              <a:t>‹#›</a:t>
            </a:fld>
            <a:endParaRPr lang="en-US" altLang="en-US"/>
          </a:p>
        </p:txBody>
      </p:sp>
    </p:spTree>
    <p:extLst>
      <p:ext uri="{BB962C8B-B14F-4D97-AF65-F5344CB8AC3E}">
        <p14:creationId xmlns:p14="http://schemas.microsoft.com/office/powerpoint/2010/main" val="37242060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a:extLst>
              <a:ext uri="{FF2B5EF4-FFF2-40B4-BE49-F238E27FC236}">
                <a16:creationId xmlns:a16="http://schemas.microsoft.com/office/drawing/2014/main" id="{89C6519D-A4E1-460B-BB70-551AB94410A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5">
            <a:extLst>
              <a:ext uri="{FF2B5EF4-FFF2-40B4-BE49-F238E27FC236}">
                <a16:creationId xmlns:a16="http://schemas.microsoft.com/office/drawing/2014/main" id="{3EE3AA52-B64C-4043-8F67-C12B0040B7F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6">
            <a:extLst>
              <a:ext uri="{FF2B5EF4-FFF2-40B4-BE49-F238E27FC236}">
                <a16:creationId xmlns:a16="http://schemas.microsoft.com/office/drawing/2014/main" id="{17B0652A-2D6A-4F25-A6E0-E5F34D633C1D}"/>
              </a:ext>
            </a:extLst>
          </p:cNvPr>
          <p:cNvSpPr>
            <a:spLocks noGrp="1" noChangeArrowheads="1"/>
          </p:cNvSpPr>
          <p:nvPr>
            <p:ph type="sldNum" sz="quarter" idx="12"/>
          </p:nvPr>
        </p:nvSpPr>
        <p:spPr>
          <a:ln/>
        </p:spPr>
        <p:txBody>
          <a:bodyPr/>
          <a:lstStyle>
            <a:lvl1pPr>
              <a:defRPr/>
            </a:lvl1pPr>
          </a:lstStyle>
          <a:p>
            <a:fld id="{8C405AC6-79B9-4468-887D-C44E7600330F}" type="slidenum">
              <a:rPr lang="en-US" altLang="en-US"/>
              <a:pPr/>
              <a:t>‹#›</a:t>
            </a:fld>
            <a:endParaRPr lang="en-US" altLang="en-US"/>
          </a:p>
        </p:txBody>
      </p:sp>
    </p:spTree>
    <p:extLst>
      <p:ext uri="{BB962C8B-B14F-4D97-AF65-F5344CB8AC3E}">
        <p14:creationId xmlns:p14="http://schemas.microsoft.com/office/powerpoint/2010/main" val="34345328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a:extLst>
              <a:ext uri="{FF2B5EF4-FFF2-40B4-BE49-F238E27FC236}">
                <a16:creationId xmlns:a16="http://schemas.microsoft.com/office/drawing/2014/main" id="{14473D41-6900-41FF-8655-5B498D3EF77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5">
            <a:extLst>
              <a:ext uri="{FF2B5EF4-FFF2-40B4-BE49-F238E27FC236}">
                <a16:creationId xmlns:a16="http://schemas.microsoft.com/office/drawing/2014/main" id="{E8E55F31-F771-428C-9992-936F911CD14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6">
            <a:extLst>
              <a:ext uri="{FF2B5EF4-FFF2-40B4-BE49-F238E27FC236}">
                <a16:creationId xmlns:a16="http://schemas.microsoft.com/office/drawing/2014/main" id="{1D8E4FA4-1AEA-4531-9EA6-0B2E37CF33ED}"/>
              </a:ext>
            </a:extLst>
          </p:cNvPr>
          <p:cNvSpPr>
            <a:spLocks noGrp="1" noChangeArrowheads="1"/>
          </p:cNvSpPr>
          <p:nvPr>
            <p:ph type="sldNum" sz="quarter" idx="12"/>
          </p:nvPr>
        </p:nvSpPr>
        <p:spPr>
          <a:ln/>
        </p:spPr>
        <p:txBody>
          <a:bodyPr/>
          <a:lstStyle>
            <a:lvl1pPr>
              <a:defRPr/>
            </a:lvl1pPr>
          </a:lstStyle>
          <a:p>
            <a:fld id="{374C94CE-CFF6-48AA-8BC3-915758B3ACD7}" type="slidenum">
              <a:rPr lang="en-US" altLang="en-US"/>
              <a:pPr/>
              <a:t>‹#›</a:t>
            </a:fld>
            <a:endParaRPr lang="en-US" altLang="en-US"/>
          </a:p>
        </p:txBody>
      </p:sp>
    </p:spTree>
    <p:extLst>
      <p:ext uri="{BB962C8B-B14F-4D97-AF65-F5344CB8AC3E}">
        <p14:creationId xmlns:p14="http://schemas.microsoft.com/office/powerpoint/2010/main" val="28475289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4">
            <a:extLst>
              <a:ext uri="{FF2B5EF4-FFF2-40B4-BE49-F238E27FC236}">
                <a16:creationId xmlns:a16="http://schemas.microsoft.com/office/drawing/2014/main" id="{2BE2B747-1E0A-415A-938A-B2917E64382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45">
            <a:extLst>
              <a:ext uri="{FF2B5EF4-FFF2-40B4-BE49-F238E27FC236}">
                <a16:creationId xmlns:a16="http://schemas.microsoft.com/office/drawing/2014/main" id="{72960AC8-C9EE-49D8-814A-49DDA274C39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46">
            <a:extLst>
              <a:ext uri="{FF2B5EF4-FFF2-40B4-BE49-F238E27FC236}">
                <a16:creationId xmlns:a16="http://schemas.microsoft.com/office/drawing/2014/main" id="{C7327063-08D7-4EA7-B6DE-3475C9D743C2}"/>
              </a:ext>
            </a:extLst>
          </p:cNvPr>
          <p:cNvSpPr>
            <a:spLocks noGrp="1" noChangeArrowheads="1"/>
          </p:cNvSpPr>
          <p:nvPr>
            <p:ph type="sldNum" sz="quarter" idx="12"/>
          </p:nvPr>
        </p:nvSpPr>
        <p:spPr>
          <a:ln/>
        </p:spPr>
        <p:txBody>
          <a:bodyPr/>
          <a:lstStyle>
            <a:lvl1pPr>
              <a:defRPr/>
            </a:lvl1pPr>
          </a:lstStyle>
          <a:p>
            <a:fld id="{1B52607C-2FDD-4B29-8199-64B364AB5A03}" type="slidenum">
              <a:rPr lang="en-US" altLang="en-US"/>
              <a:pPr/>
              <a:t>‹#›</a:t>
            </a:fld>
            <a:endParaRPr lang="en-US" altLang="en-US"/>
          </a:p>
        </p:txBody>
      </p:sp>
    </p:spTree>
    <p:extLst>
      <p:ext uri="{BB962C8B-B14F-4D97-AF65-F5344CB8AC3E}">
        <p14:creationId xmlns:p14="http://schemas.microsoft.com/office/powerpoint/2010/main" val="312954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2"/>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2"/>
            <a:ext cx="4038600" cy="4530725"/>
          </a:xfrm>
        </p:spPr>
        <p:txBody>
          <a:bodyPr/>
          <a:lstStyle/>
          <a:p>
            <a:pPr lvl="0"/>
            <a:endParaRPr lang="en-US" noProof="0"/>
          </a:p>
        </p:txBody>
      </p:sp>
      <p:sp>
        <p:nvSpPr>
          <p:cNvPr id="5" name="Rectangle 44">
            <a:extLst>
              <a:ext uri="{FF2B5EF4-FFF2-40B4-BE49-F238E27FC236}">
                <a16:creationId xmlns:a16="http://schemas.microsoft.com/office/drawing/2014/main" id="{7F501641-0634-400A-AF5D-A7BE5DBC401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C4CFDAFE-2763-493D-8EF5-D0FBD156E94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6">
            <a:extLst>
              <a:ext uri="{FF2B5EF4-FFF2-40B4-BE49-F238E27FC236}">
                <a16:creationId xmlns:a16="http://schemas.microsoft.com/office/drawing/2014/main" id="{883B35E8-3E42-4091-9BBD-FB2AA42B8AFB}"/>
              </a:ext>
            </a:extLst>
          </p:cNvPr>
          <p:cNvSpPr>
            <a:spLocks noGrp="1" noChangeArrowheads="1"/>
          </p:cNvSpPr>
          <p:nvPr>
            <p:ph type="sldNum" sz="quarter" idx="12"/>
          </p:nvPr>
        </p:nvSpPr>
        <p:spPr>
          <a:ln/>
        </p:spPr>
        <p:txBody>
          <a:bodyPr/>
          <a:lstStyle>
            <a:lvl1pPr>
              <a:defRPr/>
            </a:lvl1pPr>
          </a:lstStyle>
          <a:p>
            <a:fld id="{ED661E3D-D190-450D-AAAA-47F32D309BD0}" type="slidenum">
              <a:rPr lang="en-US" altLang="en-US"/>
              <a:pPr/>
              <a:t>‹#›</a:t>
            </a:fld>
            <a:endParaRPr lang="en-US" altLang="en-US"/>
          </a:p>
        </p:txBody>
      </p:sp>
    </p:spTree>
    <p:extLst>
      <p:ext uri="{BB962C8B-B14F-4D97-AF65-F5344CB8AC3E}">
        <p14:creationId xmlns:p14="http://schemas.microsoft.com/office/powerpoint/2010/main" val="6602770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7418" name="Rectangle 10"/>
          <p:cNvSpPr>
            <a:spLocks noGrp="1" noChangeArrowheads="1"/>
          </p:cNvSpPr>
          <p:nvPr>
            <p:ph type="ctrTitle" sz="quarter"/>
          </p:nvPr>
        </p:nvSpPr>
        <p:spPr>
          <a:xfrm>
            <a:off x="685800" y="1873434"/>
            <a:ext cx="7772400" cy="1555751"/>
          </a:xfrm>
        </p:spPr>
        <p:txBody>
          <a:bodyPr/>
          <a:lstStyle>
            <a:lvl1pPr>
              <a:defRPr sz="4800"/>
            </a:lvl1pPr>
          </a:lstStyle>
          <a:p>
            <a:r>
              <a:rPr lang="en-US"/>
              <a:t>Click to edit Master title style</a:t>
            </a:r>
          </a:p>
        </p:txBody>
      </p:sp>
      <p:sp>
        <p:nvSpPr>
          <p:cNvPr id="17419"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12"/>
          <p:cNvSpPr>
            <a:spLocks noGrp="1" noChangeArrowheads="1"/>
          </p:cNvSpPr>
          <p:nvPr>
            <p:ph type="dt" sz="quarter" idx="10"/>
          </p:nvPr>
        </p:nvSpPr>
        <p:spPr/>
        <p:txBody>
          <a:bodyPr/>
          <a:lstStyle>
            <a:lvl1pPr>
              <a:defRPr/>
            </a:lvl1pPr>
          </a:lstStyle>
          <a:p>
            <a:pPr>
              <a:defRPr/>
            </a:pPr>
            <a:endParaRPr lang="en-US">
              <a:solidFill>
                <a:srgbClr val="FFFFFF"/>
              </a:solidFill>
            </a:endParaRPr>
          </a:p>
        </p:txBody>
      </p:sp>
      <p:sp>
        <p:nvSpPr>
          <p:cNvPr id="5" name="Rectangle 13"/>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14"/>
          <p:cNvSpPr>
            <a:spLocks noGrp="1" noChangeArrowheads="1"/>
          </p:cNvSpPr>
          <p:nvPr>
            <p:ph type="sldNum" sz="quarter" idx="12"/>
          </p:nvPr>
        </p:nvSpPr>
        <p:spPr>
          <a:xfrm>
            <a:off x="6553200" y="6248400"/>
            <a:ext cx="2133600" cy="457200"/>
          </a:xfrm>
        </p:spPr>
        <p:txBody>
          <a:bodyPr/>
          <a:lstStyle>
            <a:lvl1pPr>
              <a:defRPr sz="1000" b="0"/>
            </a:lvl1pPr>
          </a:lstStyle>
          <a:p>
            <a:pPr>
              <a:defRPr/>
            </a:pPr>
            <a:fld id="{31EEFFD7-093D-4D8F-BC69-33D392BA2BA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41989830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87330555-59FB-4015-8A48-3F72BFF9ABF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5305877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55"/>
            <a:ext cx="7772400" cy="136207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6752" indent="0">
              <a:buNone/>
              <a:defRPr sz="1800"/>
            </a:lvl2pPr>
            <a:lvl3pPr marL="913511" indent="0">
              <a:buNone/>
              <a:defRPr sz="1600"/>
            </a:lvl3pPr>
            <a:lvl4pPr marL="1370258" indent="0">
              <a:buNone/>
              <a:defRPr sz="1400"/>
            </a:lvl4pPr>
            <a:lvl5pPr marL="1827018" indent="0">
              <a:buNone/>
              <a:defRPr sz="1400"/>
            </a:lvl5pPr>
            <a:lvl6pPr marL="2283771" indent="0">
              <a:buNone/>
              <a:defRPr sz="1400"/>
            </a:lvl6pPr>
            <a:lvl7pPr marL="2740525" indent="0">
              <a:buNone/>
              <a:defRPr sz="1400"/>
            </a:lvl7pPr>
            <a:lvl8pPr marL="3197281" indent="0">
              <a:buNone/>
              <a:defRPr sz="1400"/>
            </a:lvl8pPr>
            <a:lvl9pPr marL="3654033" indent="0">
              <a:buNone/>
              <a:defRPr sz="140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64BF15D5-43AC-4D64-92BF-003D5827732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3743675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2400" y="990609"/>
            <a:ext cx="43434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90609"/>
            <a:ext cx="43434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E2B900F5-D751-4248-94C0-B420CEDB352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794627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22"/>
            <a:ext cx="4040188" cy="639763"/>
          </a:xfrm>
        </p:spPr>
        <p:txBody>
          <a:bodyPr anchor="b"/>
          <a:lstStyle>
            <a:lvl1pPr marL="0" indent="0">
              <a:buNone/>
              <a:defRPr sz="2400" b="1"/>
            </a:lvl1pPr>
            <a:lvl2pPr marL="456752" indent="0">
              <a:buNone/>
              <a:defRPr sz="2000" b="1"/>
            </a:lvl2pPr>
            <a:lvl3pPr marL="913511" indent="0">
              <a:buNone/>
              <a:defRPr sz="1800" b="1"/>
            </a:lvl3pPr>
            <a:lvl4pPr marL="1370258" indent="0">
              <a:buNone/>
              <a:defRPr sz="1600" b="1"/>
            </a:lvl4pPr>
            <a:lvl5pPr marL="1827018" indent="0">
              <a:buNone/>
              <a:defRPr sz="1600" b="1"/>
            </a:lvl5pPr>
            <a:lvl6pPr marL="2283771" indent="0">
              <a:buNone/>
              <a:defRPr sz="1600" b="1"/>
            </a:lvl6pPr>
            <a:lvl7pPr marL="2740525" indent="0">
              <a:buNone/>
              <a:defRPr sz="1600" b="1"/>
            </a:lvl7pPr>
            <a:lvl8pPr marL="3197281" indent="0">
              <a:buNone/>
              <a:defRPr sz="1600" b="1"/>
            </a:lvl8pPr>
            <a:lvl9pPr marL="3654033"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93" y="1535122"/>
            <a:ext cx="4041775" cy="639763"/>
          </a:xfrm>
        </p:spPr>
        <p:txBody>
          <a:bodyPr anchor="b"/>
          <a:lstStyle>
            <a:lvl1pPr marL="0" indent="0">
              <a:buNone/>
              <a:defRPr sz="2400" b="1"/>
            </a:lvl1pPr>
            <a:lvl2pPr marL="456752" indent="0">
              <a:buNone/>
              <a:defRPr sz="2000" b="1"/>
            </a:lvl2pPr>
            <a:lvl3pPr marL="913511" indent="0">
              <a:buNone/>
              <a:defRPr sz="1800" b="1"/>
            </a:lvl3pPr>
            <a:lvl4pPr marL="1370258" indent="0">
              <a:buNone/>
              <a:defRPr sz="1600" b="1"/>
            </a:lvl4pPr>
            <a:lvl5pPr marL="1827018" indent="0">
              <a:buNone/>
              <a:defRPr sz="1600" b="1"/>
            </a:lvl5pPr>
            <a:lvl6pPr marL="2283771" indent="0">
              <a:buNone/>
              <a:defRPr sz="1600" b="1"/>
            </a:lvl6pPr>
            <a:lvl7pPr marL="2740525" indent="0">
              <a:buNone/>
              <a:defRPr sz="1600" b="1"/>
            </a:lvl7pPr>
            <a:lvl8pPr marL="3197281" indent="0">
              <a:buNone/>
              <a:defRPr sz="1600" b="1"/>
            </a:lvl8pPr>
            <a:lvl9pPr marL="365403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9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14"/>
          <p:cNvSpPr>
            <a:spLocks noGrp="1" noChangeArrowheads="1"/>
          </p:cNvSpPr>
          <p:nvPr>
            <p:ph type="sldNum" sz="quarter" idx="12"/>
          </p:nvPr>
        </p:nvSpPr>
        <p:spPr>
          <a:ln/>
        </p:spPr>
        <p:txBody>
          <a:bodyPr/>
          <a:lstStyle>
            <a:lvl1pPr>
              <a:defRPr/>
            </a:lvl1pPr>
          </a:lstStyle>
          <a:p>
            <a:pPr>
              <a:defRPr/>
            </a:pPr>
            <a:fld id="{5462BC60-E0B5-4857-B671-9CDA962A44F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59538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8CE1DC73-61C9-405E-8322-F48E24BD0DFF}" type="datetimeFigureOut">
              <a:rPr lang="en-US" smtClean="0"/>
              <a:t>12/9/2022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0336656"/>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14"/>
          <p:cNvSpPr>
            <a:spLocks noGrp="1" noChangeArrowheads="1"/>
          </p:cNvSpPr>
          <p:nvPr>
            <p:ph type="sldNum" sz="quarter" idx="12"/>
          </p:nvPr>
        </p:nvSpPr>
        <p:spPr>
          <a:ln/>
        </p:spPr>
        <p:txBody>
          <a:bodyPr/>
          <a:lstStyle>
            <a:lvl1pPr>
              <a:defRPr/>
            </a:lvl1pPr>
          </a:lstStyle>
          <a:p>
            <a:pPr>
              <a:defRPr/>
            </a:pPr>
            <a:fld id="{A3F70428-E4F4-42BE-B768-7C5FFE3B6F7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42579279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14"/>
          <p:cNvSpPr>
            <a:spLocks noGrp="1" noChangeArrowheads="1"/>
          </p:cNvSpPr>
          <p:nvPr>
            <p:ph type="sldNum" sz="quarter" idx="12"/>
          </p:nvPr>
        </p:nvSpPr>
        <p:spPr>
          <a:ln/>
        </p:spPr>
        <p:txBody>
          <a:bodyPr/>
          <a:lstStyle>
            <a:lvl1pPr>
              <a:defRPr/>
            </a:lvl1pPr>
          </a:lstStyle>
          <a:p>
            <a:pPr>
              <a:defRPr/>
            </a:pPr>
            <a:fld id="{AF5132B4-D726-4B87-9E0A-2B677BD57CF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5426649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74" y="273058"/>
            <a:ext cx="3008313"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20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74" y="1435124"/>
            <a:ext cx="3008313" cy="4691063"/>
          </a:xfrm>
        </p:spPr>
        <p:txBody>
          <a:bodyPr/>
          <a:lstStyle>
            <a:lvl1pPr marL="0" indent="0">
              <a:buNone/>
              <a:defRPr sz="1400"/>
            </a:lvl1pPr>
            <a:lvl2pPr marL="456752" indent="0">
              <a:buNone/>
              <a:defRPr sz="1200"/>
            </a:lvl2pPr>
            <a:lvl3pPr marL="913511" indent="0">
              <a:buNone/>
              <a:defRPr sz="1000"/>
            </a:lvl3pPr>
            <a:lvl4pPr marL="1370258" indent="0">
              <a:buNone/>
              <a:defRPr sz="900"/>
            </a:lvl4pPr>
            <a:lvl5pPr marL="1827018" indent="0">
              <a:buNone/>
              <a:defRPr sz="900"/>
            </a:lvl5pPr>
            <a:lvl6pPr marL="2283771" indent="0">
              <a:buNone/>
              <a:defRPr sz="900"/>
            </a:lvl6pPr>
            <a:lvl7pPr marL="2740525" indent="0">
              <a:buNone/>
              <a:defRPr sz="900"/>
            </a:lvl7pPr>
            <a:lvl8pPr marL="3197281" indent="0">
              <a:buNone/>
              <a:defRPr sz="900"/>
            </a:lvl8pPr>
            <a:lvl9pPr marL="3654033"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59A8F34B-C93A-4517-AA2D-C55C8BEDF6E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47092945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6"/>
            <a:ext cx="54864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6752" indent="0">
              <a:buNone/>
              <a:defRPr sz="2800"/>
            </a:lvl2pPr>
            <a:lvl3pPr marL="913511" indent="0">
              <a:buNone/>
              <a:defRPr sz="2400"/>
            </a:lvl3pPr>
            <a:lvl4pPr marL="1370258" indent="0">
              <a:buNone/>
              <a:defRPr sz="2000"/>
            </a:lvl4pPr>
            <a:lvl5pPr marL="1827018" indent="0">
              <a:buNone/>
              <a:defRPr sz="2000"/>
            </a:lvl5pPr>
            <a:lvl6pPr marL="2283771" indent="0">
              <a:buNone/>
              <a:defRPr sz="2000"/>
            </a:lvl6pPr>
            <a:lvl7pPr marL="2740525" indent="0">
              <a:buNone/>
              <a:defRPr sz="2000"/>
            </a:lvl7pPr>
            <a:lvl8pPr marL="3197281" indent="0">
              <a:buNone/>
              <a:defRPr sz="2000"/>
            </a:lvl8pPr>
            <a:lvl9pPr marL="3654033" indent="0">
              <a:buNone/>
              <a:defRPr sz="2000"/>
            </a:lvl9pPr>
          </a:lstStyle>
          <a:p>
            <a:pPr lvl="0"/>
            <a:endParaRPr lang="en-US" noProof="0"/>
          </a:p>
        </p:txBody>
      </p:sp>
      <p:sp>
        <p:nvSpPr>
          <p:cNvPr id="4" name="Text Placeholder 3"/>
          <p:cNvSpPr>
            <a:spLocks noGrp="1"/>
          </p:cNvSpPr>
          <p:nvPr>
            <p:ph type="body" sz="half" idx="2"/>
          </p:nvPr>
        </p:nvSpPr>
        <p:spPr>
          <a:xfrm>
            <a:off x="1792288" y="5367522"/>
            <a:ext cx="5486400" cy="804863"/>
          </a:xfrm>
        </p:spPr>
        <p:txBody>
          <a:bodyPr/>
          <a:lstStyle>
            <a:lvl1pPr marL="0" indent="0">
              <a:buNone/>
              <a:defRPr sz="1400"/>
            </a:lvl1pPr>
            <a:lvl2pPr marL="456752" indent="0">
              <a:buNone/>
              <a:defRPr sz="1200"/>
            </a:lvl2pPr>
            <a:lvl3pPr marL="913511" indent="0">
              <a:buNone/>
              <a:defRPr sz="1000"/>
            </a:lvl3pPr>
            <a:lvl4pPr marL="1370258" indent="0">
              <a:buNone/>
              <a:defRPr sz="900"/>
            </a:lvl4pPr>
            <a:lvl5pPr marL="1827018" indent="0">
              <a:buNone/>
              <a:defRPr sz="900"/>
            </a:lvl5pPr>
            <a:lvl6pPr marL="2283771" indent="0">
              <a:buNone/>
              <a:defRPr sz="900"/>
            </a:lvl6pPr>
            <a:lvl7pPr marL="2740525" indent="0">
              <a:buNone/>
              <a:defRPr sz="900"/>
            </a:lvl7pPr>
            <a:lvl8pPr marL="3197281" indent="0">
              <a:buNone/>
              <a:defRPr sz="900"/>
            </a:lvl8pPr>
            <a:lvl9pPr marL="3654033"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B65DDED6-2470-4B58-B393-9ACD89A69B9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70673199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2B52374A-F968-4C85-9B00-AA6B1B86930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0833555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9"/>
            <a:ext cx="2209800" cy="55213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 y="9"/>
            <a:ext cx="6477000" cy="55213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03E3A262-5E5B-44B0-8964-50F596EC1BF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05318597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084" y="275004"/>
            <a:ext cx="8229975" cy="5850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Rectangle 2"/>
          <p:cNvSpPr>
            <a:spLocks noGrp="1" noChangeArrowheads="1"/>
          </p:cNvSpPr>
          <p:nvPr>
            <p:ph type="dt" sz="half" idx="10"/>
          </p:nvPr>
        </p:nvSpPr>
        <p:spPr/>
        <p:txBody>
          <a:bodyPr/>
          <a:lstStyle>
            <a:lvl1pPr>
              <a:defRPr>
                <a:solidFill>
                  <a:srgbClr val="FFFFFF"/>
                </a:solidFill>
              </a:defRPr>
            </a:lvl1pPr>
          </a:lstStyle>
          <a:p>
            <a:pPr>
              <a:defRPr/>
            </a:pPr>
            <a:endParaRPr lang="en-GB"/>
          </a:p>
        </p:txBody>
      </p:sp>
      <p:sp>
        <p:nvSpPr>
          <p:cNvPr id="4" name="Rectangle 3"/>
          <p:cNvSpPr>
            <a:spLocks noGrp="1" noChangeArrowheads="1"/>
          </p:cNvSpPr>
          <p:nvPr>
            <p:ph type="sldNum" sz="quarter" idx="11"/>
          </p:nvPr>
        </p:nvSpPr>
        <p:spPr/>
        <p:txBody>
          <a:bodyPr/>
          <a:lstStyle>
            <a:lvl1pPr>
              <a:defRPr>
                <a:solidFill>
                  <a:srgbClr val="FFFFFF"/>
                </a:solidFill>
              </a:defRPr>
            </a:lvl1pPr>
          </a:lstStyle>
          <a:p>
            <a:pPr>
              <a:defRPr/>
            </a:pPr>
            <a:fld id="{BFCA4049-9C5C-4CDE-9814-A193A67454FE}" type="slidenum">
              <a:rPr lang="en-GB"/>
              <a:pPr>
                <a:defRPr/>
              </a:pPr>
              <a:t>‹#›</a:t>
            </a:fld>
            <a:endParaRPr lang="en-GB"/>
          </a:p>
        </p:txBody>
      </p:sp>
      <p:sp>
        <p:nvSpPr>
          <p:cNvPr id="5" name="Rectangle 14"/>
          <p:cNvSpPr>
            <a:spLocks noGrp="1" noChangeArrowheads="1"/>
          </p:cNvSpPr>
          <p:nvPr>
            <p:ph type="ftr" sz="quarter" idx="12"/>
          </p:nvPr>
        </p:nvSpPr>
        <p:spPr/>
        <p:txBody>
          <a:bodyPr/>
          <a:lstStyle>
            <a:lvl1pPr>
              <a:defRPr>
                <a:solidFill>
                  <a:srgbClr val="FFFFFF"/>
                </a:solidFill>
              </a:defRPr>
            </a:lvl1pPr>
          </a:lstStyle>
          <a:p>
            <a:pPr>
              <a:defRPr/>
            </a:pPr>
            <a:endParaRPr lang="en-GB"/>
          </a:p>
        </p:txBody>
      </p:sp>
    </p:spTree>
    <p:extLst>
      <p:ext uri="{BB962C8B-B14F-4D97-AF65-F5344CB8AC3E}">
        <p14:creationId xmlns:p14="http://schemas.microsoft.com/office/powerpoint/2010/main" val="209337375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3" name="Rectangle 7"/>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8"/>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9"/>
          <p:cNvSpPr>
            <a:spLocks noGrp="1" noChangeArrowheads="1"/>
          </p:cNvSpPr>
          <p:nvPr>
            <p:ph type="sldNum" sz="quarter" idx="12"/>
          </p:nvPr>
        </p:nvSpPr>
        <p:spPr>
          <a:ln/>
        </p:spPr>
        <p:txBody>
          <a:bodyPr/>
          <a:lstStyle>
            <a:lvl1pPr>
              <a:defRPr/>
            </a:lvl1pPr>
          </a:lstStyle>
          <a:p>
            <a:pPr>
              <a:defRPr/>
            </a:pPr>
            <a:fld id="{EE929001-5DE9-4042-B7E6-DFD47BDD819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193330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8CE1DC73-61C9-405E-8322-F48E24BD0DFF}" type="datetimeFigureOut">
              <a:rPr lang="en-US" smtClean="0"/>
              <a:t>12/9/2022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27463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8CE1DC73-61C9-405E-8322-F48E24BD0DFF}" type="datetimeFigureOut">
              <a:rPr lang="en-US" smtClean="0"/>
              <a:t>12/9/2022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2061438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8CE1DC73-61C9-405E-8322-F48E24BD0DFF}" type="datetimeFigureOut">
              <a:rPr lang="en-US" smtClean="0"/>
              <a:t>12/9/2022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315651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8CE1DC73-61C9-405E-8322-F48E24BD0DFF}" type="datetimeFigureOut">
              <a:rPr lang="en-US" smtClean="0"/>
              <a:t>12/9/2022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699708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8CE1DC73-61C9-405E-8322-F48E24BD0DFF}" type="datetimeFigureOut">
              <a:rPr lang="en-US" smtClean="0"/>
              <a:t>12/9/2022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2864135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8CE1DC73-61C9-405E-8322-F48E24BD0DFF}" type="datetimeFigureOut">
              <a:rPr lang="en-US" smtClean="0"/>
              <a:t>12/9/2022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637915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5.png"/><Relationship Id="rId2" Type="http://schemas.openxmlformats.org/officeDocument/2006/relationships/slideLayout" Target="../slideLayouts/slideLayout13.xml"/><Relationship Id="rId16"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CE1DC73-61C9-405E-8322-F48E24BD0DFF}" type="datetimeFigureOut">
              <a:rPr lang="en-US" smtClean="0"/>
              <a:t>12/9/2022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67415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58"/>
            </a:gs>
            <a:gs pos="100000">
              <a:schemeClr val="bg1"/>
            </a:gs>
          </a:gsLst>
          <a:lin ang="2700000" scaled="1"/>
        </a:gradFill>
        <a:effectLst/>
      </p:bgPr>
    </p:bg>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AA79D0C6-6B80-4E59-9A8D-87DBD890DD5E}"/>
              </a:ext>
            </a:extLst>
          </p:cNvPr>
          <p:cNvGrpSpPr>
            <a:grpSpLocks/>
          </p:cNvGrpSpPr>
          <p:nvPr/>
        </p:nvGrpSpPr>
        <p:grpSpPr bwMode="auto">
          <a:xfrm>
            <a:off x="0" y="2"/>
            <a:ext cx="9144000" cy="6856413"/>
            <a:chOff x="0" y="0"/>
            <a:chExt cx="5760" cy="4319"/>
          </a:xfrm>
        </p:grpSpPr>
        <p:sp>
          <p:nvSpPr>
            <p:cNvPr id="44035" name="Freeform 3">
              <a:extLst>
                <a:ext uri="{FF2B5EF4-FFF2-40B4-BE49-F238E27FC236}">
                  <a16:creationId xmlns:a16="http://schemas.microsoft.com/office/drawing/2014/main" id="{1574CD9C-4FF9-4EA9-9C83-00A5532EE932}"/>
                </a:ext>
              </a:extLst>
            </p:cNvPr>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sz="1350"/>
            </a:p>
          </p:txBody>
        </p:sp>
        <p:sp>
          <p:nvSpPr>
            <p:cNvPr id="44036" name="Freeform 4">
              <a:extLst>
                <a:ext uri="{FF2B5EF4-FFF2-40B4-BE49-F238E27FC236}">
                  <a16:creationId xmlns:a16="http://schemas.microsoft.com/office/drawing/2014/main" id="{6456511E-7A52-4CB3-8F6D-D92D5103D971}"/>
                </a:ext>
              </a:extLst>
            </p:cNvPr>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sz="1350"/>
            </a:p>
          </p:txBody>
        </p:sp>
        <p:sp>
          <p:nvSpPr>
            <p:cNvPr id="44037" name="Freeform 5">
              <a:extLst>
                <a:ext uri="{FF2B5EF4-FFF2-40B4-BE49-F238E27FC236}">
                  <a16:creationId xmlns:a16="http://schemas.microsoft.com/office/drawing/2014/main" id="{1FA05CB5-AC3A-4620-A554-73D77B37C997}"/>
                </a:ext>
              </a:extLst>
            </p:cNvPr>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sz="1350"/>
            </a:p>
          </p:txBody>
        </p:sp>
        <p:sp>
          <p:nvSpPr>
            <p:cNvPr id="44038" name="Freeform 6">
              <a:extLst>
                <a:ext uri="{FF2B5EF4-FFF2-40B4-BE49-F238E27FC236}">
                  <a16:creationId xmlns:a16="http://schemas.microsoft.com/office/drawing/2014/main" id="{8E2AA600-780E-42C7-89F9-95A4F822CF98}"/>
                </a:ext>
              </a:extLst>
            </p:cNvPr>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sz="1350"/>
            </a:p>
          </p:txBody>
        </p:sp>
        <p:sp>
          <p:nvSpPr>
            <p:cNvPr id="44039" name="Freeform 7">
              <a:extLst>
                <a:ext uri="{FF2B5EF4-FFF2-40B4-BE49-F238E27FC236}">
                  <a16:creationId xmlns:a16="http://schemas.microsoft.com/office/drawing/2014/main" id="{83543B84-3A44-4051-8D7B-20EB77D78170}"/>
                </a:ext>
              </a:extLst>
            </p:cNvPr>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sz="1350"/>
            </a:p>
          </p:txBody>
        </p:sp>
        <p:sp>
          <p:nvSpPr>
            <p:cNvPr id="44040" name="Freeform 8">
              <a:extLst>
                <a:ext uri="{FF2B5EF4-FFF2-40B4-BE49-F238E27FC236}">
                  <a16:creationId xmlns:a16="http://schemas.microsoft.com/office/drawing/2014/main" id="{EC414D0B-9842-4270-901B-E5075FBC0DF5}"/>
                </a:ext>
              </a:extLst>
            </p:cNvPr>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sz="1350"/>
            </a:p>
          </p:txBody>
        </p:sp>
        <p:sp>
          <p:nvSpPr>
            <p:cNvPr id="44041" name="Freeform 9">
              <a:extLst>
                <a:ext uri="{FF2B5EF4-FFF2-40B4-BE49-F238E27FC236}">
                  <a16:creationId xmlns:a16="http://schemas.microsoft.com/office/drawing/2014/main" id="{C57A45B1-467C-4432-81A5-18F0EEBB176D}"/>
                </a:ext>
              </a:extLst>
            </p:cNvPr>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sz="1350"/>
            </a:p>
          </p:txBody>
        </p:sp>
        <p:sp>
          <p:nvSpPr>
            <p:cNvPr id="44042" name="Freeform 10">
              <a:extLst>
                <a:ext uri="{FF2B5EF4-FFF2-40B4-BE49-F238E27FC236}">
                  <a16:creationId xmlns:a16="http://schemas.microsoft.com/office/drawing/2014/main" id="{4157FC5A-2977-4CA1-BB4C-479F9A84A0EC}"/>
                </a:ext>
              </a:extLst>
            </p:cNvPr>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sz="1350"/>
            </a:p>
          </p:txBody>
        </p:sp>
        <p:sp>
          <p:nvSpPr>
            <p:cNvPr id="44043" name="Freeform 11">
              <a:extLst>
                <a:ext uri="{FF2B5EF4-FFF2-40B4-BE49-F238E27FC236}">
                  <a16:creationId xmlns:a16="http://schemas.microsoft.com/office/drawing/2014/main" id="{8B59125C-B109-4E33-98E1-40CBED6A0BAA}"/>
                </a:ext>
              </a:extLst>
            </p:cNvPr>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sz="1350"/>
            </a:p>
          </p:txBody>
        </p:sp>
        <p:sp>
          <p:nvSpPr>
            <p:cNvPr id="44044" name="Freeform 12">
              <a:extLst>
                <a:ext uri="{FF2B5EF4-FFF2-40B4-BE49-F238E27FC236}">
                  <a16:creationId xmlns:a16="http://schemas.microsoft.com/office/drawing/2014/main" id="{BA7DAA8D-786E-425D-87B4-AA95DA3B923D}"/>
                </a:ext>
              </a:extLst>
            </p:cNvPr>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sz="1350"/>
            </a:p>
          </p:txBody>
        </p:sp>
        <p:sp>
          <p:nvSpPr>
            <p:cNvPr id="44045" name="Freeform 13">
              <a:extLst>
                <a:ext uri="{FF2B5EF4-FFF2-40B4-BE49-F238E27FC236}">
                  <a16:creationId xmlns:a16="http://schemas.microsoft.com/office/drawing/2014/main" id="{EB0A8089-8A2B-4C1C-8ED2-FD40554934CC}"/>
                </a:ext>
              </a:extLst>
            </p:cNvPr>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sz="1350"/>
            </a:p>
          </p:txBody>
        </p:sp>
        <p:sp>
          <p:nvSpPr>
            <p:cNvPr id="44046" name="Freeform 14">
              <a:extLst>
                <a:ext uri="{FF2B5EF4-FFF2-40B4-BE49-F238E27FC236}">
                  <a16:creationId xmlns:a16="http://schemas.microsoft.com/office/drawing/2014/main" id="{94A9EC03-1159-440B-8A46-D9A59E42F866}"/>
                </a:ext>
              </a:extLst>
            </p:cNvPr>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sz="1350"/>
            </a:p>
          </p:txBody>
        </p:sp>
        <p:sp>
          <p:nvSpPr>
            <p:cNvPr id="44047" name="Freeform 15">
              <a:extLst>
                <a:ext uri="{FF2B5EF4-FFF2-40B4-BE49-F238E27FC236}">
                  <a16:creationId xmlns:a16="http://schemas.microsoft.com/office/drawing/2014/main" id="{5C363AC8-F14E-4059-89DF-94AFE6661E26}"/>
                </a:ext>
              </a:extLst>
            </p:cNvPr>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sz="1350"/>
            </a:p>
          </p:txBody>
        </p:sp>
        <p:sp>
          <p:nvSpPr>
            <p:cNvPr id="44048" name="Freeform 16">
              <a:extLst>
                <a:ext uri="{FF2B5EF4-FFF2-40B4-BE49-F238E27FC236}">
                  <a16:creationId xmlns:a16="http://schemas.microsoft.com/office/drawing/2014/main" id="{B1BE155E-1B69-47AB-A196-93DCA388DE38}"/>
                </a:ext>
              </a:extLst>
            </p:cNvPr>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sz="1350"/>
            </a:p>
          </p:txBody>
        </p:sp>
        <p:sp>
          <p:nvSpPr>
            <p:cNvPr id="44049" name="Freeform 17">
              <a:extLst>
                <a:ext uri="{FF2B5EF4-FFF2-40B4-BE49-F238E27FC236}">
                  <a16:creationId xmlns:a16="http://schemas.microsoft.com/office/drawing/2014/main" id="{E78710FD-CA84-4422-AA3E-0D23405DFB13}"/>
                </a:ext>
              </a:extLst>
            </p:cNvPr>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sz="1350"/>
            </a:p>
          </p:txBody>
        </p:sp>
        <p:sp>
          <p:nvSpPr>
            <p:cNvPr id="44050" name="Freeform 18">
              <a:extLst>
                <a:ext uri="{FF2B5EF4-FFF2-40B4-BE49-F238E27FC236}">
                  <a16:creationId xmlns:a16="http://schemas.microsoft.com/office/drawing/2014/main" id="{B1738D09-BBEF-4CE6-B492-6969BBB2CCD8}"/>
                </a:ext>
              </a:extLst>
            </p:cNvPr>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sz="1350"/>
            </a:p>
          </p:txBody>
        </p:sp>
        <p:sp>
          <p:nvSpPr>
            <p:cNvPr id="44051" name="Freeform 19">
              <a:extLst>
                <a:ext uri="{FF2B5EF4-FFF2-40B4-BE49-F238E27FC236}">
                  <a16:creationId xmlns:a16="http://schemas.microsoft.com/office/drawing/2014/main" id="{C05753E8-57C5-496D-879B-F9765026E78A}"/>
                </a:ext>
              </a:extLst>
            </p:cNvPr>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sz="1350"/>
            </a:p>
          </p:txBody>
        </p:sp>
        <p:sp>
          <p:nvSpPr>
            <p:cNvPr id="44052" name="Freeform 20">
              <a:extLst>
                <a:ext uri="{FF2B5EF4-FFF2-40B4-BE49-F238E27FC236}">
                  <a16:creationId xmlns:a16="http://schemas.microsoft.com/office/drawing/2014/main" id="{7E66096D-8145-4130-96D2-59ED287260F2}"/>
                </a:ext>
              </a:extLst>
            </p:cNvPr>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sz="1350"/>
            </a:p>
          </p:txBody>
        </p:sp>
        <p:sp>
          <p:nvSpPr>
            <p:cNvPr id="44053" name="Freeform 21">
              <a:extLst>
                <a:ext uri="{FF2B5EF4-FFF2-40B4-BE49-F238E27FC236}">
                  <a16:creationId xmlns:a16="http://schemas.microsoft.com/office/drawing/2014/main" id="{9B55D430-7711-4E4B-B5C2-398B3BE17B9F}"/>
                </a:ext>
              </a:extLst>
            </p:cNvPr>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sz="1350"/>
            </a:p>
          </p:txBody>
        </p:sp>
        <p:sp>
          <p:nvSpPr>
            <p:cNvPr id="44054" name="Freeform 22">
              <a:extLst>
                <a:ext uri="{FF2B5EF4-FFF2-40B4-BE49-F238E27FC236}">
                  <a16:creationId xmlns:a16="http://schemas.microsoft.com/office/drawing/2014/main" id="{5935928C-0EB7-4A1E-BCA7-3754F492F6D6}"/>
                </a:ext>
              </a:extLst>
            </p:cNvPr>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sz="1350"/>
            </a:p>
          </p:txBody>
        </p:sp>
        <p:sp>
          <p:nvSpPr>
            <p:cNvPr id="44055" name="Freeform 23">
              <a:extLst>
                <a:ext uri="{FF2B5EF4-FFF2-40B4-BE49-F238E27FC236}">
                  <a16:creationId xmlns:a16="http://schemas.microsoft.com/office/drawing/2014/main" id="{41FB57B3-6150-4C60-A173-53936EDE10B5}"/>
                </a:ext>
              </a:extLst>
            </p:cNvPr>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sz="1350"/>
            </a:p>
          </p:txBody>
        </p:sp>
        <p:sp>
          <p:nvSpPr>
            <p:cNvPr id="44056" name="Freeform 24">
              <a:extLst>
                <a:ext uri="{FF2B5EF4-FFF2-40B4-BE49-F238E27FC236}">
                  <a16:creationId xmlns:a16="http://schemas.microsoft.com/office/drawing/2014/main" id="{95B36D96-E4B6-448E-A916-A99AC4DCB7D6}"/>
                </a:ext>
              </a:extLst>
            </p:cNvPr>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sz="1350"/>
            </a:p>
          </p:txBody>
        </p:sp>
        <p:sp>
          <p:nvSpPr>
            <p:cNvPr id="44057" name="Freeform 25">
              <a:extLst>
                <a:ext uri="{FF2B5EF4-FFF2-40B4-BE49-F238E27FC236}">
                  <a16:creationId xmlns:a16="http://schemas.microsoft.com/office/drawing/2014/main" id="{02ADE863-0B4D-4614-9B20-1524A12A7979}"/>
                </a:ext>
              </a:extLst>
            </p:cNvPr>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sz="1350"/>
            </a:p>
          </p:txBody>
        </p:sp>
        <p:sp>
          <p:nvSpPr>
            <p:cNvPr id="44058" name="Freeform 26">
              <a:extLst>
                <a:ext uri="{FF2B5EF4-FFF2-40B4-BE49-F238E27FC236}">
                  <a16:creationId xmlns:a16="http://schemas.microsoft.com/office/drawing/2014/main" id="{EF63E183-F844-4B8F-9644-F631C69A914E}"/>
                </a:ext>
              </a:extLst>
            </p:cNvPr>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sz="1350"/>
            </a:p>
          </p:txBody>
        </p:sp>
        <p:sp>
          <p:nvSpPr>
            <p:cNvPr id="44059" name="Freeform 27">
              <a:extLst>
                <a:ext uri="{FF2B5EF4-FFF2-40B4-BE49-F238E27FC236}">
                  <a16:creationId xmlns:a16="http://schemas.microsoft.com/office/drawing/2014/main" id="{F3C6970E-0DA8-4036-9AFF-A5100DAF4D0D}"/>
                </a:ext>
              </a:extLst>
            </p:cNvPr>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sz="1350"/>
            </a:p>
          </p:txBody>
        </p:sp>
        <p:sp>
          <p:nvSpPr>
            <p:cNvPr id="44060" name="Freeform 28">
              <a:extLst>
                <a:ext uri="{FF2B5EF4-FFF2-40B4-BE49-F238E27FC236}">
                  <a16:creationId xmlns:a16="http://schemas.microsoft.com/office/drawing/2014/main" id="{4D984972-B965-4E42-AE3D-C9021F0C2C91}"/>
                </a:ext>
              </a:extLst>
            </p:cNvPr>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sz="1350"/>
            </a:p>
          </p:txBody>
        </p:sp>
        <p:sp>
          <p:nvSpPr>
            <p:cNvPr id="44061" name="Freeform 29">
              <a:extLst>
                <a:ext uri="{FF2B5EF4-FFF2-40B4-BE49-F238E27FC236}">
                  <a16:creationId xmlns:a16="http://schemas.microsoft.com/office/drawing/2014/main" id="{2858FA38-96DD-448F-A23A-33D8D38B8168}"/>
                </a:ext>
              </a:extLst>
            </p:cNvPr>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sz="1350"/>
            </a:p>
          </p:txBody>
        </p:sp>
        <p:sp>
          <p:nvSpPr>
            <p:cNvPr id="44062" name="Freeform 30">
              <a:extLst>
                <a:ext uri="{FF2B5EF4-FFF2-40B4-BE49-F238E27FC236}">
                  <a16:creationId xmlns:a16="http://schemas.microsoft.com/office/drawing/2014/main" id="{022DF111-5B96-4F48-A635-8A0CC2DC752D}"/>
                </a:ext>
              </a:extLst>
            </p:cNvPr>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sz="1350"/>
            </a:p>
          </p:txBody>
        </p:sp>
        <p:sp>
          <p:nvSpPr>
            <p:cNvPr id="44063" name="Freeform 31">
              <a:extLst>
                <a:ext uri="{FF2B5EF4-FFF2-40B4-BE49-F238E27FC236}">
                  <a16:creationId xmlns:a16="http://schemas.microsoft.com/office/drawing/2014/main" id="{E7532DAD-E72A-49BC-8AD1-7F5D1BB806BF}"/>
                </a:ext>
              </a:extLst>
            </p:cNvPr>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sz="1350"/>
            </a:p>
          </p:txBody>
        </p:sp>
        <p:sp>
          <p:nvSpPr>
            <p:cNvPr id="44064" name="Freeform 32">
              <a:extLst>
                <a:ext uri="{FF2B5EF4-FFF2-40B4-BE49-F238E27FC236}">
                  <a16:creationId xmlns:a16="http://schemas.microsoft.com/office/drawing/2014/main" id="{16444C00-B2ED-4E5A-806C-AC7E337BAC17}"/>
                </a:ext>
              </a:extLst>
            </p:cNvPr>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sz="1350"/>
            </a:p>
          </p:txBody>
        </p:sp>
        <p:sp>
          <p:nvSpPr>
            <p:cNvPr id="44065" name="Freeform 33">
              <a:extLst>
                <a:ext uri="{FF2B5EF4-FFF2-40B4-BE49-F238E27FC236}">
                  <a16:creationId xmlns:a16="http://schemas.microsoft.com/office/drawing/2014/main" id="{47B1C7D4-EC18-4E78-9807-430BB50DA723}"/>
                </a:ext>
              </a:extLst>
            </p:cNvPr>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sz="1350"/>
            </a:p>
          </p:txBody>
        </p:sp>
        <p:sp>
          <p:nvSpPr>
            <p:cNvPr id="44066" name="Freeform 34">
              <a:extLst>
                <a:ext uri="{FF2B5EF4-FFF2-40B4-BE49-F238E27FC236}">
                  <a16:creationId xmlns:a16="http://schemas.microsoft.com/office/drawing/2014/main" id="{E9D0E794-6F0A-4883-83AE-B9AF7B9A043F}"/>
                </a:ext>
              </a:extLst>
            </p:cNvPr>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sz="1350"/>
            </a:p>
          </p:txBody>
        </p:sp>
        <p:sp>
          <p:nvSpPr>
            <p:cNvPr id="44067" name="Freeform 35">
              <a:extLst>
                <a:ext uri="{FF2B5EF4-FFF2-40B4-BE49-F238E27FC236}">
                  <a16:creationId xmlns:a16="http://schemas.microsoft.com/office/drawing/2014/main" id="{73715838-22A6-4462-93B0-028A0752E743}"/>
                </a:ext>
              </a:extLst>
            </p:cNvPr>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sz="1350"/>
            </a:p>
          </p:txBody>
        </p:sp>
        <p:sp>
          <p:nvSpPr>
            <p:cNvPr id="44068" name="Freeform 36">
              <a:extLst>
                <a:ext uri="{FF2B5EF4-FFF2-40B4-BE49-F238E27FC236}">
                  <a16:creationId xmlns:a16="http://schemas.microsoft.com/office/drawing/2014/main" id="{9FEBF72D-AFE7-4BDD-AE92-2F99249E5FDD}"/>
                </a:ext>
              </a:extLst>
            </p:cNvPr>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sz="1350"/>
            </a:p>
          </p:txBody>
        </p:sp>
        <p:sp>
          <p:nvSpPr>
            <p:cNvPr id="44069" name="Freeform 37">
              <a:extLst>
                <a:ext uri="{FF2B5EF4-FFF2-40B4-BE49-F238E27FC236}">
                  <a16:creationId xmlns:a16="http://schemas.microsoft.com/office/drawing/2014/main" id="{FE959AF9-1E14-4F5F-A240-C24FA7F81956}"/>
                </a:ext>
              </a:extLst>
            </p:cNvPr>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sz="1350"/>
            </a:p>
          </p:txBody>
        </p:sp>
        <p:sp>
          <p:nvSpPr>
            <p:cNvPr id="44070" name="Freeform 38">
              <a:extLst>
                <a:ext uri="{FF2B5EF4-FFF2-40B4-BE49-F238E27FC236}">
                  <a16:creationId xmlns:a16="http://schemas.microsoft.com/office/drawing/2014/main" id="{CFC37D7C-B0E0-4154-AF2D-E87C32AFBE9B}"/>
                </a:ext>
              </a:extLst>
            </p:cNvPr>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sz="1350"/>
            </a:p>
          </p:txBody>
        </p:sp>
        <p:grpSp>
          <p:nvGrpSpPr>
            <p:cNvPr id="5164" name="Group 39">
              <a:extLst>
                <a:ext uri="{FF2B5EF4-FFF2-40B4-BE49-F238E27FC236}">
                  <a16:creationId xmlns:a16="http://schemas.microsoft.com/office/drawing/2014/main" id="{678C6DE7-8B9B-42C8-85A4-8697F6F10A79}"/>
                </a:ext>
              </a:extLst>
            </p:cNvPr>
            <p:cNvGrpSpPr>
              <a:grpSpLocks/>
            </p:cNvGrpSpPr>
            <p:nvPr userDrawn="1"/>
          </p:nvGrpSpPr>
          <p:grpSpPr bwMode="auto">
            <a:xfrm>
              <a:off x="0" y="1632"/>
              <a:ext cx="5758" cy="1858"/>
              <a:chOff x="0" y="1632"/>
              <a:chExt cx="5758" cy="1858"/>
            </a:xfrm>
          </p:grpSpPr>
          <p:sp>
            <p:nvSpPr>
              <p:cNvPr id="44072" name="Freeform 40">
                <a:extLst>
                  <a:ext uri="{FF2B5EF4-FFF2-40B4-BE49-F238E27FC236}">
                    <a16:creationId xmlns:a16="http://schemas.microsoft.com/office/drawing/2014/main" id="{7F60CDEE-52A5-455A-AD2A-F4A3D5E84467}"/>
                  </a:ext>
                </a:extLst>
              </p:cNvPr>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sz="1350"/>
              </a:p>
            </p:txBody>
          </p:sp>
          <p:sp>
            <p:nvSpPr>
              <p:cNvPr id="44073" name="Freeform 41">
                <a:extLst>
                  <a:ext uri="{FF2B5EF4-FFF2-40B4-BE49-F238E27FC236}">
                    <a16:creationId xmlns:a16="http://schemas.microsoft.com/office/drawing/2014/main" id="{6837992D-F170-4384-9271-6E2DBDE659A3}"/>
                  </a:ext>
                </a:extLst>
              </p:cNvPr>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sz="1350"/>
              </a:p>
            </p:txBody>
          </p:sp>
        </p:grpSp>
      </p:grpSp>
      <p:sp>
        <p:nvSpPr>
          <p:cNvPr id="44074" name="Rectangle 42">
            <a:extLst>
              <a:ext uri="{FF2B5EF4-FFF2-40B4-BE49-F238E27FC236}">
                <a16:creationId xmlns:a16="http://schemas.microsoft.com/office/drawing/2014/main" id="{02BD1EE0-6BCB-44C0-AF7B-8D9B75E602F4}"/>
              </a:ext>
            </a:extLst>
          </p:cNvPr>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4075" name="Rectangle 43">
            <a:extLst>
              <a:ext uri="{FF2B5EF4-FFF2-40B4-BE49-F238E27FC236}">
                <a16:creationId xmlns:a16="http://schemas.microsoft.com/office/drawing/2014/main" id="{59077F4C-9C6E-4B09-B80F-0D2BFC073D87}"/>
              </a:ext>
            </a:extLst>
          </p:cNvPr>
          <p:cNvSpPr>
            <a:spLocks noGrp="1" noChangeArrowheads="1"/>
          </p:cNvSpPr>
          <p:nvPr>
            <p:ph type="body" idx="1"/>
          </p:nvPr>
        </p:nvSpPr>
        <p:spPr bwMode="auto">
          <a:xfrm>
            <a:off x="457200" y="1600202"/>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4076" name="Rectangle 44">
            <a:extLst>
              <a:ext uri="{FF2B5EF4-FFF2-40B4-BE49-F238E27FC236}">
                <a16:creationId xmlns:a16="http://schemas.microsoft.com/office/drawing/2014/main" id="{A26DE556-9EA3-46FA-9BAF-2A75C77A5D30}"/>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900">
                <a:effectLst>
                  <a:outerShdw blurRad="38100" dist="38100" dir="2700000" algn="tl">
                    <a:srgbClr val="000000"/>
                  </a:outerShdw>
                </a:effectLst>
              </a:defRPr>
            </a:lvl1pPr>
          </a:lstStyle>
          <a:p>
            <a:pPr>
              <a:defRPr/>
            </a:pPr>
            <a:endParaRPr lang="en-US"/>
          </a:p>
        </p:txBody>
      </p:sp>
      <p:sp>
        <p:nvSpPr>
          <p:cNvPr id="44077" name="Rectangle 45">
            <a:extLst>
              <a:ext uri="{FF2B5EF4-FFF2-40B4-BE49-F238E27FC236}">
                <a16:creationId xmlns:a16="http://schemas.microsoft.com/office/drawing/2014/main" id="{8B0B23A5-7203-4D1D-A016-80EC02B93A46}"/>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900">
                <a:effectLst>
                  <a:outerShdw blurRad="38100" dist="38100" dir="2700000" algn="tl">
                    <a:srgbClr val="000000"/>
                  </a:outerShdw>
                </a:effectLst>
              </a:defRPr>
            </a:lvl1pPr>
          </a:lstStyle>
          <a:p>
            <a:pPr>
              <a:defRPr/>
            </a:pPr>
            <a:endParaRPr lang="en-US"/>
          </a:p>
        </p:txBody>
      </p:sp>
      <p:sp>
        <p:nvSpPr>
          <p:cNvPr id="44078" name="Rectangle 46">
            <a:extLst>
              <a:ext uri="{FF2B5EF4-FFF2-40B4-BE49-F238E27FC236}">
                <a16:creationId xmlns:a16="http://schemas.microsoft.com/office/drawing/2014/main" id="{12AD1BDC-10D7-4A0E-97A7-F6584F30CA9D}"/>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900">
                <a:effectLst>
                  <a:outerShdw blurRad="38100" dist="38100" dir="2700000" algn="tl">
                    <a:srgbClr val="000000"/>
                  </a:outerShdw>
                </a:effectLst>
              </a:defRPr>
            </a:lvl1pPr>
          </a:lstStyle>
          <a:p>
            <a:fld id="{4A066AAD-6D3C-4C8C-A4F4-9D66E4BDDEC4}" type="slidenum">
              <a:rPr lang="en-US" altLang="en-US"/>
              <a:pPr/>
              <a:t>‹#›</a:t>
            </a:fld>
            <a:endParaRPr lang="en-US" altLang="en-US"/>
          </a:p>
        </p:txBody>
      </p:sp>
    </p:spTree>
    <p:extLst>
      <p:ext uri="{BB962C8B-B14F-4D97-AF65-F5344CB8AC3E}">
        <p14:creationId xmlns:p14="http://schemas.microsoft.com/office/powerpoint/2010/main" val="600900337"/>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hf hdr="0" ftr="0" dt="0"/>
  <p:txStyles>
    <p:titleStyle>
      <a:lvl1pPr algn="ctr" rtl="0" eaLnBrk="0" fontAlgn="base" hangingPunct="0">
        <a:spcBef>
          <a:spcPct val="0"/>
        </a:spcBef>
        <a:spcAft>
          <a:spcPct val="0"/>
        </a:spcAft>
        <a:defRPr sz="33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300">
          <a:solidFill>
            <a:schemeClr val="tx2"/>
          </a:solidFill>
          <a:effectLst>
            <a:outerShdw blurRad="38100" dist="38100" dir="2700000" algn="tl">
              <a:srgbClr val="000000"/>
            </a:outerShdw>
          </a:effectLst>
          <a:latin typeface="Arial" pitchFamily="34" charset="0"/>
        </a:defRPr>
      </a:lvl2pPr>
      <a:lvl3pPr algn="ctr" rtl="0" eaLnBrk="0" fontAlgn="base" hangingPunct="0">
        <a:spcBef>
          <a:spcPct val="0"/>
        </a:spcBef>
        <a:spcAft>
          <a:spcPct val="0"/>
        </a:spcAft>
        <a:defRPr sz="3300">
          <a:solidFill>
            <a:schemeClr val="tx2"/>
          </a:solidFill>
          <a:effectLst>
            <a:outerShdw blurRad="38100" dist="38100" dir="2700000" algn="tl">
              <a:srgbClr val="000000"/>
            </a:outerShdw>
          </a:effectLst>
          <a:latin typeface="Arial" pitchFamily="34" charset="0"/>
        </a:defRPr>
      </a:lvl3pPr>
      <a:lvl4pPr algn="ctr" rtl="0" eaLnBrk="0" fontAlgn="base" hangingPunct="0">
        <a:spcBef>
          <a:spcPct val="0"/>
        </a:spcBef>
        <a:spcAft>
          <a:spcPct val="0"/>
        </a:spcAft>
        <a:defRPr sz="3300">
          <a:solidFill>
            <a:schemeClr val="tx2"/>
          </a:solidFill>
          <a:effectLst>
            <a:outerShdw blurRad="38100" dist="38100" dir="2700000" algn="tl">
              <a:srgbClr val="000000"/>
            </a:outerShdw>
          </a:effectLst>
          <a:latin typeface="Arial" pitchFamily="34" charset="0"/>
        </a:defRPr>
      </a:lvl4pPr>
      <a:lvl5pPr algn="ctr" rtl="0" eaLnBrk="0" fontAlgn="base" hangingPunct="0">
        <a:spcBef>
          <a:spcPct val="0"/>
        </a:spcBef>
        <a:spcAft>
          <a:spcPct val="0"/>
        </a:spcAft>
        <a:defRPr sz="3300">
          <a:solidFill>
            <a:schemeClr val="tx2"/>
          </a:solidFill>
          <a:effectLst>
            <a:outerShdw blurRad="38100" dist="38100" dir="2700000" algn="tl">
              <a:srgbClr val="000000"/>
            </a:outerShdw>
          </a:effectLst>
          <a:latin typeface="Arial" pitchFamily="34" charset="0"/>
        </a:defRPr>
      </a:lvl5pPr>
      <a:lvl6pPr marL="342900" algn="ctr" rtl="0" fontAlgn="base">
        <a:spcBef>
          <a:spcPct val="0"/>
        </a:spcBef>
        <a:spcAft>
          <a:spcPct val="0"/>
        </a:spcAft>
        <a:defRPr sz="3300">
          <a:solidFill>
            <a:schemeClr val="tx2"/>
          </a:solidFill>
          <a:effectLst>
            <a:outerShdw blurRad="38100" dist="38100" dir="2700000" algn="tl">
              <a:srgbClr val="000000"/>
            </a:outerShdw>
          </a:effectLst>
          <a:latin typeface="Arial" pitchFamily="34" charset="0"/>
        </a:defRPr>
      </a:lvl6pPr>
      <a:lvl7pPr marL="685800" algn="ctr" rtl="0" fontAlgn="base">
        <a:spcBef>
          <a:spcPct val="0"/>
        </a:spcBef>
        <a:spcAft>
          <a:spcPct val="0"/>
        </a:spcAft>
        <a:defRPr sz="3300">
          <a:solidFill>
            <a:schemeClr val="tx2"/>
          </a:solidFill>
          <a:effectLst>
            <a:outerShdw blurRad="38100" dist="38100" dir="2700000" algn="tl">
              <a:srgbClr val="000000"/>
            </a:outerShdw>
          </a:effectLst>
          <a:latin typeface="Arial" pitchFamily="34" charset="0"/>
        </a:defRPr>
      </a:lvl7pPr>
      <a:lvl8pPr marL="1028700" algn="ctr" rtl="0" fontAlgn="base">
        <a:spcBef>
          <a:spcPct val="0"/>
        </a:spcBef>
        <a:spcAft>
          <a:spcPct val="0"/>
        </a:spcAft>
        <a:defRPr sz="3300">
          <a:solidFill>
            <a:schemeClr val="tx2"/>
          </a:solidFill>
          <a:effectLst>
            <a:outerShdw blurRad="38100" dist="38100" dir="2700000" algn="tl">
              <a:srgbClr val="000000"/>
            </a:outerShdw>
          </a:effectLst>
          <a:latin typeface="Arial" pitchFamily="34" charset="0"/>
        </a:defRPr>
      </a:lvl8pPr>
      <a:lvl9pPr marL="1371600" algn="ctr" rtl="0" fontAlgn="base">
        <a:spcBef>
          <a:spcPct val="0"/>
        </a:spcBef>
        <a:spcAft>
          <a:spcPct val="0"/>
        </a:spcAft>
        <a:defRPr sz="3300">
          <a:solidFill>
            <a:schemeClr val="tx2"/>
          </a:solidFill>
          <a:effectLst>
            <a:outerShdw blurRad="38100" dist="38100" dir="2700000" algn="tl">
              <a:srgbClr val="000000"/>
            </a:outerShdw>
          </a:effectLst>
          <a:latin typeface="Arial" pitchFamily="34" charset="0"/>
        </a:defRPr>
      </a:lvl9pPr>
    </p:titleStyle>
    <p:bodyStyle>
      <a:lvl1pPr marL="257175" indent="-257175" algn="l" rtl="0" eaLnBrk="0" fontAlgn="base" hangingPunct="0">
        <a:spcBef>
          <a:spcPct val="20000"/>
        </a:spcBef>
        <a:spcAft>
          <a:spcPct val="0"/>
        </a:spcAft>
        <a:buClr>
          <a:schemeClr val="hlink"/>
        </a:buClr>
        <a:buSzPct val="90000"/>
        <a:buFont typeface="Wingdings" panose="05000000000000000000" pitchFamily="2" charset="2"/>
        <a:buBlip>
          <a:blip r:embed="rId15"/>
        </a:buBlip>
        <a:defRPr sz="2400">
          <a:solidFill>
            <a:schemeClr val="tx1"/>
          </a:solidFill>
          <a:effectLst>
            <a:outerShdw blurRad="38100" dist="38100" dir="2700000" algn="tl">
              <a:srgbClr val="000000"/>
            </a:outerShdw>
          </a:effectLst>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effectLst>
            <a:outerShdw blurRad="38100" dist="38100" dir="2700000" algn="tl">
              <a:srgbClr val="000000"/>
            </a:outerShdw>
          </a:effectLst>
          <a:latin typeface="+mn-lt"/>
        </a:defRPr>
      </a:lvl2pPr>
      <a:lvl3pPr marL="857250" indent="-171450" algn="l" rtl="0" eaLnBrk="0" fontAlgn="base" hangingPunct="0">
        <a:spcBef>
          <a:spcPct val="20000"/>
        </a:spcBef>
        <a:spcAft>
          <a:spcPct val="0"/>
        </a:spcAft>
        <a:buClr>
          <a:schemeClr val="accent2"/>
        </a:buClr>
        <a:buSzPct val="90000"/>
        <a:buFont typeface="Wingdings" panose="05000000000000000000" pitchFamily="2" charset="2"/>
        <a:buBlip>
          <a:blip r:embed="rId16"/>
        </a:buBlip>
        <a:defRPr sz="1800">
          <a:solidFill>
            <a:schemeClr val="tx1"/>
          </a:solidFill>
          <a:effectLst>
            <a:outerShdw blurRad="38100" dist="38100" dir="2700000" algn="tl">
              <a:srgbClr val="000000"/>
            </a:outerShdw>
          </a:effectLst>
          <a:latin typeface="+mn-lt"/>
        </a:defRPr>
      </a:lvl3pPr>
      <a:lvl4pPr marL="1200150" indent="-171450" algn="l" rtl="0" eaLnBrk="0" fontAlgn="base" hangingPunct="0">
        <a:spcBef>
          <a:spcPct val="20000"/>
        </a:spcBef>
        <a:spcAft>
          <a:spcPct val="0"/>
        </a:spcAft>
        <a:buChar char="–"/>
        <a:defRPr sz="1500">
          <a:solidFill>
            <a:schemeClr val="tx1"/>
          </a:solidFill>
          <a:effectLst>
            <a:outerShdw blurRad="38100" dist="38100" dir="2700000" algn="tl">
              <a:srgbClr val="000000"/>
            </a:outerShdw>
          </a:effectLst>
          <a:latin typeface="+mn-lt"/>
        </a:defRPr>
      </a:lvl4pPr>
      <a:lvl5pPr marL="1543050" indent="-171450" algn="l" rtl="0" eaLnBrk="0" fontAlgn="base" hangingPunct="0">
        <a:spcBef>
          <a:spcPct val="20000"/>
        </a:spcBef>
        <a:spcAft>
          <a:spcPct val="0"/>
        </a:spcAft>
        <a:buClr>
          <a:schemeClr val="folHlink"/>
        </a:buClr>
        <a:buSzPct val="90000"/>
        <a:buFont typeface="Wingdings" panose="05000000000000000000" pitchFamily="2" charset="2"/>
        <a:buBlip>
          <a:blip r:embed="rId17"/>
        </a:buBlip>
        <a:defRPr sz="1500">
          <a:solidFill>
            <a:schemeClr val="tx1"/>
          </a:solidFill>
          <a:effectLst>
            <a:outerShdw blurRad="38100" dist="38100" dir="2700000" algn="tl">
              <a:srgbClr val="000000"/>
            </a:outerShdw>
          </a:effectLst>
          <a:latin typeface="+mn-lt"/>
        </a:defRPr>
      </a:lvl5pPr>
      <a:lvl6pPr marL="1885950" indent="-171450" algn="l" rtl="0" fontAlgn="base">
        <a:spcBef>
          <a:spcPct val="20000"/>
        </a:spcBef>
        <a:spcAft>
          <a:spcPct val="0"/>
        </a:spcAft>
        <a:buClr>
          <a:schemeClr val="folHlink"/>
        </a:buClr>
        <a:buSzPct val="90000"/>
        <a:buFont typeface="Wingdings" pitchFamily="2" charset="2"/>
        <a:buBlip>
          <a:blip r:embed="rId17"/>
        </a:buBlip>
        <a:defRPr sz="1500">
          <a:solidFill>
            <a:schemeClr val="tx1"/>
          </a:solidFill>
          <a:effectLst>
            <a:outerShdw blurRad="38100" dist="38100" dir="2700000" algn="tl">
              <a:srgbClr val="000000"/>
            </a:outerShdw>
          </a:effectLst>
          <a:latin typeface="+mn-lt"/>
        </a:defRPr>
      </a:lvl6pPr>
      <a:lvl7pPr marL="2228850" indent="-171450" algn="l" rtl="0" fontAlgn="base">
        <a:spcBef>
          <a:spcPct val="20000"/>
        </a:spcBef>
        <a:spcAft>
          <a:spcPct val="0"/>
        </a:spcAft>
        <a:buClr>
          <a:schemeClr val="folHlink"/>
        </a:buClr>
        <a:buSzPct val="90000"/>
        <a:buFont typeface="Wingdings" pitchFamily="2" charset="2"/>
        <a:buBlip>
          <a:blip r:embed="rId17"/>
        </a:buBlip>
        <a:defRPr sz="1500">
          <a:solidFill>
            <a:schemeClr val="tx1"/>
          </a:solidFill>
          <a:effectLst>
            <a:outerShdw blurRad="38100" dist="38100" dir="2700000" algn="tl">
              <a:srgbClr val="000000"/>
            </a:outerShdw>
          </a:effectLst>
          <a:latin typeface="+mn-lt"/>
        </a:defRPr>
      </a:lvl7pPr>
      <a:lvl8pPr marL="2571750" indent="-171450" algn="l" rtl="0" fontAlgn="base">
        <a:spcBef>
          <a:spcPct val="20000"/>
        </a:spcBef>
        <a:spcAft>
          <a:spcPct val="0"/>
        </a:spcAft>
        <a:buClr>
          <a:schemeClr val="folHlink"/>
        </a:buClr>
        <a:buSzPct val="90000"/>
        <a:buFont typeface="Wingdings" pitchFamily="2" charset="2"/>
        <a:buBlip>
          <a:blip r:embed="rId17"/>
        </a:buBlip>
        <a:defRPr sz="1500">
          <a:solidFill>
            <a:schemeClr val="tx1"/>
          </a:solidFill>
          <a:effectLst>
            <a:outerShdw blurRad="38100" dist="38100" dir="2700000" algn="tl">
              <a:srgbClr val="000000"/>
            </a:outerShdw>
          </a:effectLst>
          <a:latin typeface="+mn-lt"/>
        </a:defRPr>
      </a:lvl8pPr>
      <a:lvl9pPr marL="2914650" indent="-171450" algn="l" rtl="0" fontAlgn="base">
        <a:spcBef>
          <a:spcPct val="20000"/>
        </a:spcBef>
        <a:spcAft>
          <a:spcPct val="0"/>
        </a:spcAft>
        <a:buClr>
          <a:schemeClr val="folHlink"/>
        </a:buClr>
        <a:buSzPct val="90000"/>
        <a:buFont typeface="Wingdings" pitchFamily="2" charset="2"/>
        <a:buBlip>
          <a:blip r:embed="rId17"/>
        </a:buBlip>
        <a:defRPr sz="1500">
          <a:solidFill>
            <a:schemeClr val="tx1"/>
          </a:solidFill>
          <a:effectLst>
            <a:outerShdw blurRad="38100" dist="38100" dir="2700000" algn="tl">
              <a:srgbClr val="000000"/>
            </a:outerShdw>
          </a:effectLst>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10"/>
          <p:cNvSpPr>
            <a:spLocks noGrp="1" noChangeArrowheads="1"/>
          </p:cNvSpPr>
          <p:nvPr>
            <p:ph type="title"/>
          </p:nvPr>
        </p:nvSpPr>
        <p:spPr bwMode="auto">
          <a:xfrm>
            <a:off x="457200" y="0"/>
            <a:ext cx="8229600" cy="762000"/>
          </a:xfrm>
          <a:prstGeom prst="rect">
            <a:avLst/>
          </a:prstGeom>
          <a:noFill/>
          <a:ln w="9525">
            <a:noFill/>
            <a:miter lim="800000"/>
            <a:headEnd/>
            <a:tailEnd/>
          </a:ln>
        </p:spPr>
        <p:txBody>
          <a:bodyPr vert="horz" wrap="square" lIns="91353" tIns="45680" rIns="91353" bIns="45680" numCol="1" anchor="ctr" anchorCtr="1" compatLnSpc="1">
            <a:prstTxWarp prst="textNoShape">
              <a:avLst/>
            </a:prstTxWarp>
          </a:bodyPr>
          <a:lstStyle/>
          <a:p>
            <a:pPr lvl="0"/>
            <a:r>
              <a:rPr lang="en-US"/>
              <a:t>Click to edit Master title style</a:t>
            </a:r>
          </a:p>
        </p:txBody>
      </p:sp>
      <p:sp>
        <p:nvSpPr>
          <p:cNvPr id="16395" name="Rectangle 11"/>
          <p:cNvSpPr>
            <a:spLocks noGrp="1" noChangeArrowheads="1"/>
          </p:cNvSpPr>
          <p:nvPr>
            <p:ph type="body" idx="1"/>
          </p:nvPr>
        </p:nvSpPr>
        <p:spPr bwMode="auto">
          <a:xfrm>
            <a:off x="152400" y="990603"/>
            <a:ext cx="8839200" cy="4531784"/>
          </a:xfrm>
          <a:prstGeom prst="rect">
            <a:avLst/>
          </a:prstGeom>
          <a:noFill/>
          <a:ln w="9525">
            <a:noFill/>
            <a:miter lim="800000"/>
            <a:headEnd/>
            <a:tailEnd/>
          </a:ln>
          <a:effectLst/>
        </p:spPr>
        <p:txBody>
          <a:bodyPr vert="horz" wrap="square" lIns="91353" tIns="45680" rIns="91353" bIns="4568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396"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353" tIns="45680" rIns="91353" bIns="45680" numCol="1" anchor="t" anchorCtr="0" compatLnSpc="1">
            <a:prstTxWarp prst="textNoShape">
              <a:avLst/>
            </a:prstTxWarp>
          </a:bodyPr>
          <a:lstStyle>
            <a:lvl1pPr eaLnBrk="1" hangingPunct="1">
              <a:defRPr sz="1000">
                <a:effectLst>
                  <a:outerShdw blurRad="38100" dist="38100" dir="2700000" algn="tl">
                    <a:srgbClr val="010199"/>
                  </a:outerShdw>
                </a:effectLst>
                <a:latin typeface="Arial" charset="0"/>
                <a:cs typeface="+mn-cs"/>
              </a:defRPr>
            </a:lvl1pPr>
          </a:lstStyle>
          <a:p>
            <a:pPr fontAlgn="base">
              <a:spcBef>
                <a:spcPct val="0"/>
              </a:spcBef>
              <a:spcAft>
                <a:spcPct val="0"/>
              </a:spcAft>
              <a:defRPr/>
            </a:pPr>
            <a:endParaRPr lang="en-US">
              <a:solidFill>
                <a:srgbClr val="FFFFFF"/>
              </a:solidFill>
            </a:endParaRPr>
          </a:p>
        </p:txBody>
      </p:sp>
      <p:sp>
        <p:nvSpPr>
          <p:cNvPr id="16397"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353" tIns="45680" rIns="91353" bIns="45680" numCol="1" anchor="t" anchorCtr="0" compatLnSpc="1">
            <a:prstTxWarp prst="textNoShape">
              <a:avLst/>
            </a:prstTxWarp>
          </a:bodyPr>
          <a:lstStyle>
            <a:lvl1pPr algn="ctr" eaLnBrk="1" hangingPunct="1">
              <a:defRPr sz="1000">
                <a:effectLst>
                  <a:outerShdw blurRad="38100" dist="38100" dir="2700000" algn="tl">
                    <a:srgbClr val="010199"/>
                  </a:outerShdw>
                </a:effectLst>
                <a:latin typeface="Arial" charset="0"/>
                <a:cs typeface="+mn-cs"/>
              </a:defRPr>
            </a:lvl1pPr>
          </a:lstStyle>
          <a:p>
            <a:pPr fontAlgn="base">
              <a:spcBef>
                <a:spcPct val="0"/>
              </a:spcBef>
              <a:spcAft>
                <a:spcPct val="0"/>
              </a:spcAft>
              <a:defRPr/>
            </a:pPr>
            <a:endParaRPr lang="en-US">
              <a:solidFill>
                <a:srgbClr val="FFFFFF"/>
              </a:solidFill>
            </a:endParaRPr>
          </a:p>
        </p:txBody>
      </p:sp>
      <p:sp>
        <p:nvSpPr>
          <p:cNvPr id="16398" name="Rectangle 14"/>
          <p:cNvSpPr>
            <a:spLocks noGrp="1" noChangeArrowheads="1"/>
          </p:cNvSpPr>
          <p:nvPr>
            <p:ph type="sldNum" sz="quarter" idx="4"/>
          </p:nvPr>
        </p:nvSpPr>
        <p:spPr bwMode="auto">
          <a:xfrm>
            <a:off x="7772400" y="6629400"/>
            <a:ext cx="1371600" cy="228600"/>
          </a:xfrm>
          <a:prstGeom prst="rect">
            <a:avLst/>
          </a:prstGeom>
          <a:noFill/>
          <a:ln w="9525">
            <a:noFill/>
            <a:miter lim="800000"/>
            <a:headEnd/>
            <a:tailEnd/>
          </a:ln>
          <a:effectLst/>
        </p:spPr>
        <p:txBody>
          <a:bodyPr vert="horz" wrap="square" lIns="91353" tIns="45680" rIns="91353" bIns="45680" numCol="1" anchor="t" anchorCtr="0" compatLnSpc="1">
            <a:prstTxWarp prst="textNoShape">
              <a:avLst/>
            </a:prstTxWarp>
          </a:bodyPr>
          <a:lstStyle>
            <a:lvl1pPr algn="r" eaLnBrk="1" hangingPunct="1">
              <a:defRPr sz="1400" b="1">
                <a:effectLst>
                  <a:outerShdw blurRad="38100" dist="38100" dir="2700000" algn="tl">
                    <a:srgbClr val="010199"/>
                  </a:outerShdw>
                </a:effectLst>
                <a:latin typeface="Arial" charset="0"/>
                <a:cs typeface="+mn-cs"/>
              </a:defRPr>
            </a:lvl1pPr>
          </a:lstStyle>
          <a:p>
            <a:pPr fontAlgn="base">
              <a:spcBef>
                <a:spcPct val="0"/>
              </a:spcBef>
              <a:spcAft>
                <a:spcPct val="0"/>
              </a:spcAft>
              <a:defRPr/>
            </a:pPr>
            <a:fld id="{F34EEE36-3F98-428C-9787-9982ACA7A283}" type="slidenum">
              <a:rPr lang="en-US">
                <a:solidFill>
                  <a:srgbClr val="FFFFFF"/>
                </a:solidFill>
              </a:rPr>
              <a:pPr fontAlgn="base">
                <a:spcBef>
                  <a:spcPct val="0"/>
                </a:spcBef>
                <a:spcAft>
                  <a:spcPct val="0"/>
                </a:spcAft>
                <a:defRPr/>
              </a:pPr>
              <a:t>‹#›</a:t>
            </a:fld>
            <a:endParaRPr lang="en-US">
              <a:solidFill>
                <a:srgbClr val="FFFFFF"/>
              </a:solidFill>
            </a:endParaRPr>
          </a:p>
        </p:txBody>
      </p:sp>
    </p:spTree>
    <p:extLst>
      <p:ext uri="{BB962C8B-B14F-4D97-AF65-F5344CB8AC3E}">
        <p14:creationId xmlns:p14="http://schemas.microsoft.com/office/powerpoint/2010/main" val="2737263945"/>
      </p:ext>
    </p:extLst>
  </p:cSld>
  <p:clrMap bg1="dk2" tx1="lt1" bg2="dk1"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hf hdr="0" ftr="0" dt="0"/>
  <p:txStyles>
    <p:titleStyle>
      <a:lvl1pPr algn="ctr" rtl="0" eaLnBrk="0" fontAlgn="base" hangingPunct="0">
        <a:spcBef>
          <a:spcPct val="0"/>
        </a:spcBef>
        <a:spcAft>
          <a:spcPct val="0"/>
        </a:spcAft>
        <a:defRPr sz="4400" b="1">
          <a:solidFill>
            <a:srgbClr val="FFFF00"/>
          </a:solidFill>
          <a:latin typeface="+mj-lt"/>
          <a:ea typeface="+mj-ea"/>
          <a:cs typeface="+mj-cs"/>
        </a:defRPr>
      </a:lvl1pPr>
      <a:lvl2pPr algn="ctr" rtl="0" eaLnBrk="0" fontAlgn="base" hangingPunct="0">
        <a:spcBef>
          <a:spcPct val="0"/>
        </a:spcBef>
        <a:spcAft>
          <a:spcPct val="0"/>
        </a:spcAft>
        <a:defRPr sz="4400" b="1">
          <a:solidFill>
            <a:srgbClr val="FFFF00"/>
          </a:solidFill>
          <a:latin typeface="Arial" charset="0"/>
        </a:defRPr>
      </a:lvl2pPr>
      <a:lvl3pPr algn="ctr" rtl="0" eaLnBrk="0" fontAlgn="base" hangingPunct="0">
        <a:spcBef>
          <a:spcPct val="0"/>
        </a:spcBef>
        <a:spcAft>
          <a:spcPct val="0"/>
        </a:spcAft>
        <a:defRPr sz="4400" b="1">
          <a:solidFill>
            <a:srgbClr val="FFFF00"/>
          </a:solidFill>
          <a:latin typeface="Arial" charset="0"/>
        </a:defRPr>
      </a:lvl3pPr>
      <a:lvl4pPr algn="ctr" rtl="0" eaLnBrk="0" fontAlgn="base" hangingPunct="0">
        <a:spcBef>
          <a:spcPct val="0"/>
        </a:spcBef>
        <a:spcAft>
          <a:spcPct val="0"/>
        </a:spcAft>
        <a:defRPr sz="4400" b="1">
          <a:solidFill>
            <a:srgbClr val="FFFF00"/>
          </a:solidFill>
          <a:latin typeface="Arial" charset="0"/>
        </a:defRPr>
      </a:lvl4pPr>
      <a:lvl5pPr algn="ctr" rtl="0" eaLnBrk="0" fontAlgn="base" hangingPunct="0">
        <a:spcBef>
          <a:spcPct val="0"/>
        </a:spcBef>
        <a:spcAft>
          <a:spcPct val="0"/>
        </a:spcAft>
        <a:defRPr sz="4400" b="1">
          <a:solidFill>
            <a:srgbClr val="FFFF00"/>
          </a:solidFill>
          <a:latin typeface="Arial" charset="0"/>
        </a:defRPr>
      </a:lvl5pPr>
      <a:lvl6pPr marL="456752" algn="ctr" rtl="0" fontAlgn="base">
        <a:spcBef>
          <a:spcPct val="0"/>
        </a:spcBef>
        <a:spcAft>
          <a:spcPct val="0"/>
        </a:spcAft>
        <a:defRPr sz="4400" b="1">
          <a:solidFill>
            <a:srgbClr val="FFFF00"/>
          </a:solidFill>
          <a:latin typeface="Arial" charset="0"/>
        </a:defRPr>
      </a:lvl6pPr>
      <a:lvl7pPr marL="913511" algn="ctr" rtl="0" fontAlgn="base">
        <a:spcBef>
          <a:spcPct val="0"/>
        </a:spcBef>
        <a:spcAft>
          <a:spcPct val="0"/>
        </a:spcAft>
        <a:defRPr sz="4400" b="1">
          <a:solidFill>
            <a:srgbClr val="FFFF00"/>
          </a:solidFill>
          <a:latin typeface="Arial" charset="0"/>
        </a:defRPr>
      </a:lvl7pPr>
      <a:lvl8pPr marL="1370258" algn="ctr" rtl="0" fontAlgn="base">
        <a:spcBef>
          <a:spcPct val="0"/>
        </a:spcBef>
        <a:spcAft>
          <a:spcPct val="0"/>
        </a:spcAft>
        <a:defRPr sz="4400" b="1">
          <a:solidFill>
            <a:srgbClr val="FFFF00"/>
          </a:solidFill>
          <a:latin typeface="Arial" charset="0"/>
        </a:defRPr>
      </a:lvl8pPr>
      <a:lvl9pPr marL="1827018" algn="ctr" rtl="0" fontAlgn="base">
        <a:spcBef>
          <a:spcPct val="0"/>
        </a:spcBef>
        <a:spcAft>
          <a:spcPct val="0"/>
        </a:spcAft>
        <a:defRPr sz="4400" b="1">
          <a:solidFill>
            <a:srgbClr val="FFFF00"/>
          </a:solidFill>
          <a:latin typeface="Arial" charset="0"/>
        </a:defRPr>
      </a:lvl9pPr>
    </p:titleStyle>
    <p:bodyStyle>
      <a:lvl1pPr marL="342566" indent="-342566" algn="l" rtl="0" eaLnBrk="0" fontAlgn="base" hangingPunct="0">
        <a:spcBef>
          <a:spcPct val="20000"/>
        </a:spcBef>
        <a:spcAft>
          <a:spcPct val="0"/>
        </a:spcAft>
        <a:buClr>
          <a:schemeClr val="tx1"/>
        </a:buClr>
        <a:buSzPct val="75000"/>
        <a:buFont typeface="Wingdings" pitchFamily="2" charset="2"/>
        <a:buChar char="l"/>
        <a:defRPr sz="3200" b="1">
          <a:solidFill>
            <a:schemeClr val="tx1"/>
          </a:solidFill>
          <a:effectLst>
            <a:outerShdw blurRad="38100" dist="38100" dir="2700000" algn="tl">
              <a:srgbClr val="010199"/>
            </a:outerShdw>
          </a:effectLst>
          <a:latin typeface="+mn-lt"/>
          <a:ea typeface="+mn-ea"/>
          <a:cs typeface="+mn-cs"/>
        </a:defRPr>
      </a:lvl1pPr>
      <a:lvl2pPr marL="742226" indent="-285472" algn="l" rtl="0" eaLnBrk="0" fontAlgn="base" hangingPunct="0">
        <a:spcBef>
          <a:spcPct val="20000"/>
        </a:spcBef>
        <a:spcAft>
          <a:spcPct val="0"/>
        </a:spcAft>
        <a:buClr>
          <a:schemeClr val="tx1"/>
        </a:buClr>
        <a:buSzPct val="75000"/>
        <a:buFont typeface="Wingdings" pitchFamily="2" charset="2"/>
        <a:buChar char="l"/>
        <a:defRPr sz="2800" b="1">
          <a:solidFill>
            <a:schemeClr val="tx1"/>
          </a:solidFill>
          <a:effectLst>
            <a:outerShdw blurRad="38100" dist="38100" dir="2700000" algn="tl">
              <a:srgbClr val="010199"/>
            </a:outerShdw>
          </a:effectLst>
          <a:latin typeface="+mn-lt"/>
        </a:defRPr>
      </a:lvl2pPr>
      <a:lvl3pPr marL="1141886" indent="-228375" algn="l" rtl="0" eaLnBrk="0" fontAlgn="base" hangingPunct="0">
        <a:spcBef>
          <a:spcPct val="20000"/>
        </a:spcBef>
        <a:spcAft>
          <a:spcPct val="0"/>
        </a:spcAft>
        <a:buClr>
          <a:schemeClr val="tx1"/>
        </a:buClr>
        <a:buSzPct val="75000"/>
        <a:buFont typeface="Wingdings" pitchFamily="2" charset="2"/>
        <a:buChar char="l"/>
        <a:defRPr sz="2400" b="1">
          <a:solidFill>
            <a:schemeClr val="tx1"/>
          </a:solidFill>
          <a:effectLst>
            <a:outerShdw blurRad="38100" dist="38100" dir="2700000" algn="tl">
              <a:srgbClr val="010199"/>
            </a:outerShdw>
          </a:effectLst>
          <a:latin typeface="+mn-lt"/>
        </a:defRPr>
      </a:lvl3pPr>
      <a:lvl4pPr marL="1598638" indent="-228375" algn="l" rtl="0" eaLnBrk="0" fontAlgn="base" hangingPunct="0">
        <a:spcBef>
          <a:spcPct val="20000"/>
        </a:spcBef>
        <a:spcAft>
          <a:spcPct val="0"/>
        </a:spcAft>
        <a:buClr>
          <a:schemeClr val="tx1"/>
        </a:buClr>
        <a:buSzPct val="75000"/>
        <a:buFont typeface="Wingdings" pitchFamily="2" charset="2"/>
        <a:buChar char="l"/>
        <a:defRPr sz="2000" b="1">
          <a:solidFill>
            <a:schemeClr val="tx1"/>
          </a:solidFill>
          <a:effectLst>
            <a:outerShdw blurRad="38100" dist="38100" dir="2700000" algn="tl">
              <a:srgbClr val="010199"/>
            </a:outerShdw>
          </a:effectLst>
          <a:latin typeface="+mn-lt"/>
        </a:defRPr>
      </a:lvl4pPr>
      <a:lvl5pPr marL="2055395" indent="-228375" algn="l" rtl="0" eaLnBrk="0" fontAlgn="base" hangingPunct="0">
        <a:spcBef>
          <a:spcPct val="20000"/>
        </a:spcBef>
        <a:spcAft>
          <a:spcPct val="0"/>
        </a:spcAft>
        <a:buClr>
          <a:schemeClr val="tx1"/>
        </a:buClr>
        <a:buSzPct val="75000"/>
        <a:buFont typeface="Wingdings" pitchFamily="2" charset="2"/>
        <a:buChar char="l"/>
        <a:defRPr sz="2000" b="1">
          <a:solidFill>
            <a:schemeClr val="tx1"/>
          </a:solidFill>
          <a:effectLst>
            <a:outerShdw blurRad="38100" dist="38100" dir="2700000" algn="tl">
              <a:srgbClr val="010199"/>
            </a:outerShdw>
          </a:effectLst>
          <a:latin typeface="+mn-lt"/>
        </a:defRPr>
      </a:lvl5pPr>
      <a:lvl6pPr marL="2512145" indent="-228375" algn="l" rtl="0" fontAlgn="base">
        <a:spcBef>
          <a:spcPct val="20000"/>
        </a:spcBef>
        <a:spcAft>
          <a:spcPct val="0"/>
        </a:spcAft>
        <a:buClr>
          <a:schemeClr val="tx1"/>
        </a:buClr>
        <a:buSzPct val="75000"/>
        <a:buFont typeface="Wingdings" pitchFamily="2" charset="2"/>
        <a:buChar char="l"/>
        <a:defRPr sz="2000" b="1">
          <a:solidFill>
            <a:schemeClr val="tx1"/>
          </a:solidFill>
          <a:effectLst>
            <a:outerShdw blurRad="38100" dist="38100" dir="2700000" algn="tl">
              <a:srgbClr val="010199"/>
            </a:outerShdw>
          </a:effectLst>
          <a:latin typeface="+mn-lt"/>
        </a:defRPr>
      </a:lvl6pPr>
      <a:lvl7pPr marL="2968904" indent="-228375" algn="l" rtl="0" fontAlgn="base">
        <a:spcBef>
          <a:spcPct val="20000"/>
        </a:spcBef>
        <a:spcAft>
          <a:spcPct val="0"/>
        </a:spcAft>
        <a:buClr>
          <a:schemeClr val="tx1"/>
        </a:buClr>
        <a:buSzPct val="75000"/>
        <a:buFont typeface="Wingdings" pitchFamily="2" charset="2"/>
        <a:buChar char="l"/>
        <a:defRPr sz="2000" b="1">
          <a:solidFill>
            <a:schemeClr val="tx1"/>
          </a:solidFill>
          <a:effectLst>
            <a:outerShdw blurRad="38100" dist="38100" dir="2700000" algn="tl">
              <a:srgbClr val="010199"/>
            </a:outerShdw>
          </a:effectLst>
          <a:latin typeface="+mn-lt"/>
        </a:defRPr>
      </a:lvl7pPr>
      <a:lvl8pPr marL="3425655" indent="-228375" algn="l" rtl="0" fontAlgn="base">
        <a:spcBef>
          <a:spcPct val="20000"/>
        </a:spcBef>
        <a:spcAft>
          <a:spcPct val="0"/>
        </a:spcAft>
        <a:buClr>
          <a:schemeClr val="tx1"/>
        </a:buClr>
        <a:buSzPct val="75000"/>
        <a:buFont typeface="Wingdings" pitchFamily="2" charset="2"/>
        <a:buChar char="l"/>
        <a:defRPr sz="2000" b="1">
          <a:solidFill>
            <a:schemeClr val="tx1"/>
          </a:solidFill>
          <a:effectLst>
            <a:outerShdw blurRad="38100" dist="38100" dir="2700000" algn="tl">
              <a:srgbClr val="010199"/>
            </a:outerShdw>
          </a:effectLst>
          <a:latin typeface="+mn-lt"/>
        </a:defRPr>
      </a:lvl8pPr>
      <a:lvl9pPr marL="3882410" indent="-228375" algn="l" rtl="0" fontAlgn="base">
        <a:spcBef>
          <a:spcPct val="20000"/>
        </a:spcBef>
        <a:spcAft>
          <a:spcPct val="0"/>
        </a:spcAft>
        <a:buClr>
          <a:schemeClr val="tx1"/>
        </a:buClr>
        <a:buSzPct val="75000"/>
        <a:buFont typeface="Wingdings" pitchFamily="2" charset="2"/>
        <a:buChar char="l"/>
        <a:defRPr sz="2000" b="1">
          <a:solidFill>
            <a:schemeClr val="tx1"/>
          </a:solidFill>
          <a:effectLst>
            <a:outerShdw blurRad="38100" dist="38100" dir="2700000" algn="tl">
              <a:srgbClr val="010199"/>
            </a:outerShdw>
          </a:effectLst>
          <a:latin typeface="+mn-lt"/>
        </a:defRPr>
      </a:lvl9pPr>
    </p:bodyStyle>
    <p:otherStyle>
      <a:defPPr>
        <a:defRPr lang="en-US"/>
      </a:defPPr>
      <a:lvl1pPr marL="0" algn="l" defTabSz="913511" rtl="0" eaLnBrk="1" latinLnBrk="0" hangingPunct="1">
        <a:defRPr sz="1800" kern="1200">
          <a:solidFill>
            <a:schemeClr val="tx1"/>
          </a:solidFill>
          <a:latin typeface="+mn-lt"/>
          <a:ea typeface="+mn-ea"/>
          <a:cs typeface="+mn-cs"/>
        </a:defRPr>
      </a:lvl1pPr>
      <a:lvl2pPr marL="456752" algn="l" defTabSz="913511" rtl="0" eaLnBrk="1" latinLnBrk="0" hangingPunct="1">
        <a:defRPr sz="1800" kern="1200">
          <a:solidFill>
            <a:schemeClr val="tx1"/>
          </a:solidFill>
          <a:latin typeface="+mn-lt"/>
          <a:ea typeface="+mn-ea"/>
          <a:cs typeface="+mn-cs"/>
        </a:defRPr>
      </a:lvl2pPr>
      <a:lvl3pPr marL="913511" algn="l" defTabSz="913511" rtl="0" eaLnBrk="1" latinLnBrk="0" hangingPunct="1">
        <a:defRPr sz="1800" kern="1200">
          <a:solidFill>
            <a:schemeClr val="tx1"/>
          </a:solidFill>
          <a:latin typeface="+mn-lt"/>
          <a:ea typeface="+mn-ea"/>
          <a:cs typeface="+mn-cs"/>
        </a:defRPr>
      </a:lvl3pPr>
      <a:lvl4pPr marL="1370258" algn="l" defTabSz="913511" rtl="0" eaLnBrk="1" latinLnBrk="0" hangingPunct="1">
        <a:defRPr sz="1800" kern="1200">
          <a:solidFill>
            <a:schemeClr val="tx1"/>
          </a:solidFill>
          <a:latin typeface="+mn-lt"/>
          <a:ea typeface="+mn-ea"/>
          <a:cs typeface="+mn-cs"/>
        </a:defRPr>
      </a:lvl4pPr>
      <a:lvl5pPr marL="1827018" algn="l" defTabSz="913511" rtl="0" eaLnBrk="1" latinLnBrk="0" hangingPunct="1">
        <a:defRPr sz="1800" kern="1200">
          <a:solidFill>
            <a:schemeClr val="tx1"/>
          </a:solidFill>
          <a:latin typeface="+mn-lt"/>
          <a:ea typeface="+mn-ea"/>
          <a:cs typeface="+mn-cs"/>
        </a:defRPr>
      </a:lvl5pPr>
      <a:lvl6pPr marL="2283771" algn="l" defTabSz="913511" rtl="0" eaLnBrk="1" latinLnBrk="0" hangingPunct="1">
        <a:defRPr sz="1800" kern="1200">
          <a:solidFill>
            <a:schemeClr val="tx1"/>
          </a:solidFill>
          <a:latin typeface="+mn-lt"/>
          <a:ea typeface="+mn-ea"/>
          <a:cs typeface="+mn-cs"/>
        </a:defRPr>
      </a:lvl6pPr>
      <a:lvl7pPr marL="2740525" algn="l" defTabSz="913511" rtl="0" eaLnBrk="1" latinLnBrk="0" hangingPunct="1">
        <a:defRPr sz="1800" kern="1200">
          <a:solidFill>
            <a:schemeClr val="tx1"/>
          </a:solidFill>
          <a:latin typeface="+mn-lt"/>
          <a:ea typeface="+mn-ea"/>
          <a:cs typeface="+mn-cs"/>
        </a:defRPr>
      </a:lvl7pPr>
      <a:lvl8pPr marL="3197281" algn="l" defTabSz="913511" rtl="0" eaLnBrk="1" latinLnBrk="0" hangingPunct="1">
        <a:defRPr sz="1800" kern="1200">
          <a:solidFill>
            <a:schemeClr val="tx1"/>
          </a:solidFill>
          <a:latin typeface="+mn-lt"/>
          <a:ea typeface="+mn-ea"/>
          <a:cs typeface="+mn-cs"/>
        </a:defRPr>
      </a:lvl8pPr>
      <a:lvl9pPr marL="3654033" algn="l" defTabSz="91351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17640"/>
            <a:ext cx="8229600" cy="1646605"/>
          </a:xfrm>
        </p:spPr>
        <p:txBody>
          <a:bodyPr>
            <a:spAutoFit/>
          </a:bodyPr>
          <a:lstStyle/>
          <a:p>
            <a:r>
              <a:rPr lang="en-US" sz="4900" dirty="0">
                <a:solidFill>
                  <a:schemeClr val="bg1"/>
                </a:solidFill>
                <a:effectLst>
                  <a:outerShdw blurRad="50800" dist="38100" dir="2700000" algn="tl" rotWithShape="0">
                    <a:prstClr val="black">
                      <a:alpha val="40000"/>
                    </a:prstClr>
                  </a:outerShdw>
                </a:effectLst>
              </a:rPr>
              <a:t>The Last Week </a:t>
            </a:r>
            <a:br>
              <a:rPr lang="en-US" sz="4900" dirty="0">
                <a:solidFill>
                  <a:schemeClr val="bg1"/>
                </a:solidFill>
                <a:effectLst>
                  <a:outerShdw blurRad="50800" dist="38100" dir="2700000" algn="tl" rotWithShape="0">
                    <a:prstClr val="black">
                      <a:alpha val="40000"/>
                    </a:prstClr>
                  </a:outerShdw>
                </a:effectLst>
              </a:rPr>
            </a:br>
            <a:r>
              <a:rPr lang="en-US" sz="4900" dirty="0">
                <a:solidFill>
                  <a:schemeClr val="bg1"/>
                </a:solidFill>
                <a:effectLst>
                  <a:outerShdw blurRad="50800" dist="38100" dir="2700000" algn="tl" rotWithShape="0">
                    <a:prstClr val="black">
                      <a:alpha val="40000"/>
                    </a:prstClr>
                  </a:outerShdw>
                </a:effectLst>
              </a:rPr>
              <a:t>Of Jesus’ Life</a:t>
            </a:r>
            <a:endParaRPr lang="en-US" dirty="0">
              <a:solidFill>
                <a:schemeClr val="bg1"/>
              </a:solidFill>
            </a:endParaRPr>
          </a:p>
        </p:txBody>
      </p:sp>
      <p:sp>
        <p:nvSpPr>
          <p:cNvPr id="3" name="Subtitle 2"/>
          <p:cNvSpPr>
            <a:spLocks noGrp="1"/>
          </p:cNvSpPr>
          <p:nvPr>
            <p:ph type="subTitle" idx="1"/>
          </p:nvPr>
        </p:nvSpPr>
        <p:spPr>
          <a:xfrm>
            <a:off x="1370816" y="3200400"/>
            <a:ext cx="6400800" cy="1277273"/>
          </a:xfrm>
        </p:spPr>
        <p:txBody>
          <a:bodyPr>
            <a:spAutoFit/>
          </a:bodyPr>
          <a:lstStyle/>
          <a:p>
            <a:r>
              <a:rPr lang="en-US" sz="3600" b="1" dirty="0">
                <a:solidFill>
                  <a:schemeClr val="tx1"/>
                </a:solidFill>
              </a:rPr>
              <a:t>The Resurrection (continued)</a:t>
            </a:r>
          </a:p>
          <a:p>
            <a:r>
              <a:rPr lang="en-US" sz="3600" dirty="0">
                <a:solidFill>
                  <a:schemeClr val="tx1"/>
                </a:solidFill>
              </a:rPr>
              <a:t>1 Corinthians 15:1-19</a:t>
            </a:r>
          </a:p>
        </p:txBody>
      </p:sp>
      <p:sp>
        <p:nvSpPr>
          <p:cNvPr id="4" name="Slide Number Placeholder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white"/>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a:t>
            </a:fld>
            <a:endParaRPr kumimoji="0" lang="en-US" sz="1400" b="0" i="0" u="none" strike="noStrike" kern="1200" cap="none" spc="0" normalizeH="0" baseline="0" noProof="0">
              <a:ln>
                <a:noFill/>
              </a:ln>
              <a:solidFill>
                <a:prstClr val="white"/>
              </a:solidFill>
              <a:effectLst/>
              <a:uLnTx/>
              <a:uFillTx/>
              <a:latin typeface="Franklin Gothic Book"/>
              <a:ea typeface="+mj-ea"/>
              <a:cs typeface="+mj-cs"/>
            </a:endParaRPr>
          </a:p>
        </p:txBody>
      </p:sp>
      <p:sp>
        <p:nvSpPr>
          <p:cNvPr id="5" name="TextBox 4">
            <a:extLst>
              <a:ext uri="{FF2B5EF4-FFF2-40B4-BE49-F238E27FC236}">
                <a16:creationId xmlns:a16="http://schemas.microsoft.com/office/drawing/2014/main" id="{61383509-D943-E04E-C3BB-8A039C76EDD2}"/>
              </a:ext>
            </a:extLst>
          </p:cNvPr>
          <p:cNvSpPr txBox="1"/>
          <p:nvPr/>
        </p:nvSpPr>
        <p:spPr>
          <a:xfrm>
            <a:off x="2862790" y="5277505"/>
            <a:ext cx="3427541"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Lucida Sans Unicode"/>
                <a:ea typeface="+mn-ea"/>
                <a:cs typeface="+mn-cs"/>
              </a:rPr>
              <a:t>December 7, 2022</a:t>
            </a:r>
          </a:p>
        </p:txBody>
      </p:sp>
    </p:spTree>
    <p:extLst>
      <p:ext uri="{BB962C8B-B14F-4D97-AF65-F5344CB8AC3E}">
        <p14:creationId xmlns:p14="http://schemas.microsoft.com/office/powerpoint/2010/main" val="1049038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6725" y="1447800"/>
            <a:ext cx="8220075" cy="5139869"/>
          </a:xfrm>
        </p:spPr>
        <p:txBody>
          <a:bodyPr>
            <a:spAutoFit/>
          </a:bodyPr>
          <a:lstStyle/>
          <a:p>
            <a:pPr marL="0" indent="0">
              <a:buNone/>
            </a:pPr>
            <a:r>
              <a:rPr lang="en-US" sz="3200" i="1" dirty="0"/>
              <a:t>“Now while they were going, behold, some of the guard came into the city, and </a:t>
            </a:r>
            <a:r>
              <a:rPr lang="en-US" sz="3200" i="1" u="sng" dirty="0"/>
              <a:t>told unto the chief priests all the things that were come to pass</a:t>
            </a:r>
            <a:r>
              <a:rPr lang="en-US" sz="3200" i="1" dirty="0"/>
              <a:t>. And when they were assembled with the elders, and had taken counsel, </a:t>
            </a:r>
            <a:r>
              <a:rPr lang="en-US" sz="3200" b="1" i="1" u="sng" dirty="0"/>
              <a:t>they gave much money </a:t>
            </a:r>
            <a:r>
              <a:rPr lang="en-US" sz="3200" i="1" u="sng" dirty="0"/>
              <a:t>unto the soldiers</a:t>
            </a:r>
            <a:r>
              <a:rPr lang="en-US" sz="3200" i="1" dirty="0"/>
              <a:t>, saying, </a:t>
            </a:r>
            <a:r>
              <a:rPr lang="en-US" sz="3200" i="1" u="sng" dirty="0"/>
              <a:t>Say ye, His disciples came by night, and stole him away </a:t>
            </a:r>
            <a:r>
              <a:rPr lang="en-US" sz="3200" b="1" i="1" u="sng" dirty="0"/>
              <a:t>while we slept</a:t>
            </a:r>
            <a:r>
              <a:rPr lang="en-US" sz="3200" i="1" dirty="0"/>
              <a:t>. And if this come to the governor's ears, we will persuade him, and rid you of care. </a:t>
            </a:r>
            <a:r>
              <a:rPr lang="en-US" sz="3200" i="1" u="sng" dirty="0"/>
              <a:t>So they took the money, and did as they were taught</a:t>
            </a:r>
            <a:r>
              <a:rPr lang="en-US" sz="3200" i="1" dirty="0"/>
              <a:t>: and this saying was spread abroad among the Jews, (and continueth) until this day.”</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10</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707008" y="76313"/>
            <a:ext cx="7772400" cy="1369606"/>
          </a:xfrm>
        </p:spPr>
        <p:txBody>
          <a:bodyPr>
            <a:spAutoFit/>
          </a:bodyPr>
          <a:lstStyle/>
          <a:p>
            <a:r>
              <a:rPr lang="en-US" b="1" dirty="0">
                <a:solidFill>
                  <a:schemeClr val="tx1"/>
                </a:solidFill>
              </a:rPr>
              <a:t>The Report Of The Guard </a:t>
            </a:r>
            <a:br>
              <a:rPr lang="en-US" b="1" dirty="0">
                <a:solidFill>
                  <a:schemeClr val="tx1"/>
                </a:solidFill>
              </a:rPr>
            </a:br>
            <a:r>
              <a:rPr lang="en-US" b="1" dirty="0">
                <a:solidFill>
                  <a:schemeClr val="tx1"/>
                </a:solidFill>
              </a:rPr>
              <a:t>Matthew 28:11-15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3250" y="1419519"/>
            <a:ext cx="8235950" cy="5386090"/>
          </a:xfrm>
        </p:spPr>
        <p:txBody>
          <a:bodyPr wrap="square">
            <a:spAutoFit/>
          </a:bodyPr>
          <a:lstStyle/>
          <a:p>
            <a:r>
              <a:rPr lang="en-US" sz="3600" dirty="0"/>
              <a:t>Instructed the </a:t>
            </a:r>
            <a:r>
              <a:rPr lang="en-US" sz="3600" i="1" dirty="0"/>
              <a:t>“watchers” </a:t>
            </a:r>
            <a:r>
              <a:rPr lang="en-US" sz="3600" dirty="0"/>
              <a:t>to lie.</a:t>
            </a:r>
          </a:p>
          <a:p>
            <a:r>
              <a:rPr lang="en-US" sz="3600" dirty="0"/>
              <a:t>Matthew 28:15, </a:t>
            </a:r>
            <a:r>
              <a:rPr lang="en-US" sz="3600" i="1" dirty="0"/>
              <a:t>“So they took the money, and </a:t>
            </a:r>
            <a:r>
              <a:rPr lang="en-US" sz="3600" i="1" u="sng" dirty="0"/>
              <a:t>did as they were taught</a:t>
            </a:r>
            <a:r>
              <a:rPr lang="en-US" sz="3600" i="1" dirty="0"/>
              <a:t>: and this saying was spread abroad among the Jews, (and </a:t>
            </a:r>
            <a:r>
              <a:rPr lang="en-US" sz="3600" i="1" dirty="0" err="1"/>
              <a:t>continueth</a:t>
            </a:r>
            <a:r>
              <a:rPr lang="en-US" sz="3600" i="1" dirty="0"/>
              <a:t>) until this day.”</a:t>
            </a:r>
          </a:p>
          <a:p>
            <a:pPr marL="0" indent="0">
              <a:buNone/>
            </a:pPr>
            <a:endParaRPr lang="en-US" sz="3600" i="1" dirty="0"/>
          </a:p>
          <a:p>
            <a:r>
              <a:rPr lang="en-US" sz="3600" b="1" dirty="0"/>
              <a:t>Note: Concern of the soldiers.</a:t>
            </a:r>
          </a:p>
          <a:p>
            <a:pPr marL="0" indent="0">
              <a:buNone/>
            </a:pPr>
            <a:r>
              <a:rPr lang="en-US" sz="3600" i="1" dirty="0"/>
              <a:t>“And if this come to the governor’s ears, we will persuade him, and rid you of care.”</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11</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707008" y="76313"/>
            <a:ext cx="7772400" cy="1369606"/>
          </a:xfrm>
        </p:spPr>
        <p:txBody>
          <a:bodyPr>
            <a:spAutoFit/>
          </a:bodyPr>
          <a:lstStyle/>
          <a:p>
            <a:r>
              <a:rPr lang="en-US" b="1" dirty="0">
                <a:solidFill>
                  <a:schemeClr val="tx1"/>
                </a:solidFill>
              </a:rPr>
              <a:t>The Report Of The Guard </a:t>
            </a:r>
            <a:br>
              <a:rPr lang="en-US" b="1" dirty="0">
                <a:solidFill>
                  <a:schemeClr val="tx1"/>
                </a:solidFill>
              </a:rPr>
            </a:br>
            <a:r>
              <a:rPr lang="en-US" b="1" dirty="0">
                <a:solidFill>
                  <a:schemeClr val="tx1"/>
                </a:solidFill>
              </a:rPr>
              <a:t>Matthew 28:11-15</a:t>
            </a:r>
          </a:p>
        </p:txBody>
      </p:sp>
    </p:spTree>
    <p:extLst>
      <p:ext uri="{BB962C8B-B14F-4D97-AF65-F5344CB8AC3E}">
        <p14:creationId xmlns:p14="http://schemas.microsoft.com/office/powerpoint/2010/main" val="3054174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929618" y="91744"/>
            <a:ext cx="3406526" cy="523139"/>
          </a:xfrm>
          <a:prstGeom prst="rect">
            <a:avLst/>
          </a:prstGeom>
          <a:noFill/>
        </p:spPr>
        <p:txBody>
          <a:bodyPr wrap="none" lIns="91353" tIns="45680" rIns="91353" bIns="45680" rtlCol="0">
            <a:spAutoFit/>
          </a:bodyPr>
          <a:lstStyle/>
          <a:p>
            <a:pPr defTabSz="913511">
              <a:defRPr/>
            </a:pPr>
            <a:r>
              <a:rPr lang="en-US" sz="2800" b="1" u="sng" dirty="0">
                <a:latin typeface="Cambria" panose="02040503050406030204" pitchFamily="18" charset="0"/>
              </a:rPr>
              <a:t>Stolen Body Theory</a:t>
            </a:r>
          </a:p>
        </p:txBody>
      </p:sp>
      <p:sp>
        <p:nvSpPr>
          <p:cNvPr id="2" name="TextBox 1">
            <a:extLst>
              <a:ext uri="{FF2B5EF4-FFF2-40B4-BE49-F238E27FC236}">
                <a16:creationId xmlns:a16="http://schemas.microsoft.com/office/drawing/2014/main" id="{379A99BF-6207-43E8-A33F-CA3032E833C3}"/>
              </a:ext>
            </a:extLst>
          </p:cNvPr>
          <p:cNvSpPr txBox="1"/>
          <p:nvPr/>
        </p:nvSpPr>
        <p:spPr>
          <a:xfrm>
            <a:off x="76581" y="987282"/>
            <a:ext cx="8816419" cy="4832092"/>
          </a:xfrm>
          <a:prstGeom prst="rect">
            <a:avLst/>
          </a:prstGeom>
          <a:noFill/>
        </p:spPr>
        <p:txBody>
          <a:bodyPr wrap="square" rtlCol="0">
            <a:spAutoFit/>
          </a:bodyPr>
          <a:lstStyle/>
          <a:p>
            <a:pPr marL="342900" lvl="1" defTabSz="685800">
              <a:defRPr/>
            </a:pPr>
            <a:r>
              <a:rPr lang="en-US" sz="2800" b="1" u="sng" kern="0" dirty="0">
                <a:latin typeface="Cambria" panose="02040503050406030204" pitchFamily="18" charset="0"/>
              </a:rPr>
              <a:t>Disciples stole it</a:t>
            </a:r>
          </a:p>
          <a:p>
            <a:pPr marL="1028700" lvl="2" indent="-342900" defTabSz="685800">
              <a:buFont typeface="Arial" panose="020B0604020202020204" pitchFamily="34" charset="0"/>
              <a:buChar char="•"/>
              <a:defRPr/>
            </a:pPr>
            <a:r>
              <a:rPr lang="en-US" sz="2800" kern="0" dirty="0">
                <a:latin typeface="Cambria" panose="02040503050406030204" pitchFamily="18" charset="0"/>
              </a:rPr>
              <a:t>Consider the</a:t>
            </a:r>
            <a:r>
              <a:rPr lang="en-US" sz="2800" dirty="0">
                <a:latin typeface="Cambria" panose="02040503050406030204" pitchFamily="18" charset="0"/>
              </a:rPr>
              <a:t> fear and mental state of the disciples</a:t>
            </a:r>
            <a:endParaRPr lang="en-US" sz="2800" kern="0" dirty="0">
              <a:latin typeface="Cambria" panose="02040503050406030204" pitchFamily="18" charset="0"/>
            </a:endParaRPr>
          </a:p>
          <a:p>
            <a:pPr marL="1028700" lvl="2" indent="-342900" defTabSz="685800">
              <a:buFont typeface="Arial" panose="020B0604020202020204" pitchFamily="34" charset="0"/>
              <a:buChar char="•"/>
              <a:defRPr/>
            </a:pPr>
            <a:r>
              <a:rPr lang="en-US" sz="2800" kern="0" dirty="0">
                <a:latin typeface="Cambria" panose="02040503050406030204" pitchFamily="18" charset="0"/>
              </a:rPr>
              <a:t>How could they without waking the guards?</a:t>
            </a:r>
          </a:p>
          <a:p>
            <a:pPr marL="1028700" lvl="2" indent="-342900" defTabSz="685800">
              <a:buFont typeface="Arial" panose="020B0604020202020204" pitchFamily="34" charset="0"/>
              <a:buChar char="•"/>
              <a:defRPr/>
            </a:pPr>
            <a:r>
              <a:rPr lang="en-US" sz="2800" kern="0" dirty="0">
                <a:latin typeface="Cambria" panose="02040503050406030204" pitchFamily="18" charset="0"/>
              </a:rPr>
              <a:t>How did the guards know who stole the body if they were asleep?</a:t>
            </a:r>
          </a:p>
          <a:p>
            <a:pPr marL="1028700" lvl="2" indent="-342900" defTabSz="685800">
              <a:buFont typeface="Arial" panose="020B0604020202020204" pitchFamily="34" charset="0"/>
              <a:buChar char="•"/>
              <a:defRPr/>
            </a:pPr>
            <a:r>
              <a:rPr lang="en-US" sz="2800" kern="0" dirty="0">
                <a:latin typeface="Cambria" panose="02040503050406030204" pitchFamily="18" charset="0"/>
              </a:rPr>
              <a:t>Transformation of disciples from fear and doubt to boldness</a:t>
            </a:r>
          </a:p>
          <a:p>
            <a:pPr marL="1028700" lvl="2" indent="-342900" defTabSz="685800">
              <a:buFont typeface="Arial" panose="020B0604020202020204" pitchFamily="34" charset="0"/>
              <a:buChar char="•"/>
              <a:defRPr/>
            </a:pPr>
            <a:r>
              <a:rPr lang="en-US" sz="2800" kern="0" dirty="0">
                <a:latin typeface="Cambria" panose="02040503050406030204" pitchFamily="18" charset="0"/>
              </a:rPr>
              <a:t>Why give your lives for a lie?</a:t>
            </a:r>
          </a:p>
          <a:p>
            <a:pPr marL="1028700" lvl="2" indent="-342900" defTabSz="685800">
              <a:buFont typeface="Arial" panose="020B0604020202020204" pitchFamily="34" charset="0"/>
              <a:buChar char="•"/>
              <a:defRPr/>
            </a:pPr>
            <a:r>
              <a:rPr lang="en-US" sz="2800" dirty="0">
                <a:latin typeface="Cambria" panose="02040503050406030204" pitchFamily="18" charset="0"/>
              </a:rPr>
              <a:t>The fact that neither the guards or the “grave robbers” were punished for their crimes demonstrates the implausibility of this false claim.</a:t>
            </a:r>
            <a:endParaRPr lang="en-US" sz="2800" kern="0" dirty="0">
              <a:latin typeface="Cambria" panose="02040503050406030204" pitchFamily="18" charset="0"/>
            </a:endParaRPr>
          </a:p>
        </p:txBody>
      </p:sp>
    </p:spTree>
    <p:extLst>
      <p:ext uri="{BB962C8B-B14F-4D97-AF65-F5344CB8AC3E}">
        <p14:creationId xmlns:p14="http://schemas.microsoft.com/office/powerpoint/2010/main" val="1313640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2">
                                            <p:txEl>
                                              <p:pRg st="1" end="1"/>
                                            </p:txEl>
                                          </p:spTgt>
                                        </p:tgtEl>
                                        <p:attrNameLst>
                                          <p:attrName>ppt_c</p:attrName>
                                        </p:attrNameLst>
                                      </p:cBhvr>
                                      <p:to>
                                        <a:schemeClr val="tx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2">
                                            <p:txEl>
                                              <p:pRg st="2" end="2"/>
                                            </p:txEl>
                                          </p:spTgt>
                                        </p:tgtEl>
                                        <p:attrNameLst>
                                          <p:attrName>ppt_c</p:attrName>
                                        </p:attrNameLst>
                                      </p:cBhvr>
                                      <p:to>
                                        <a:schemeClr val="tx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2">
                                            <p:txEl>
                                              <p:pRg st="3" end="3"/>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2">
                                            <p:txEl>
                                              <p:pRg st="4" end="4"/>
                                            </p:txEl>
                                          </p:spTgt>
                                        </p:tgtEl>
                                        <p:attrNameLst>
                                          <p:attrName>ppt_c</p:attrName>
                                        </p:attrNameLst>
                                      </p:cBhvr>
                                      <p:to>
                                        <a:schemeClr val="tx2"/>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2">
                                            <p:txEl>
                                              <p:pRg st="5" end="5"/>
                                            </p:txEl>
                                          </p:spTgt>
                                        </p:tgtEl>
                                        <p:attrNameLst>
                                          <p:attrName>ppt_c</p:attrName>
                                        </p:attrNameLst>
                                      </p:cBhvr>
                                      <p:to>
                                        <a:schemeClr val="tx2"/>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the Nazareth Inscription">
            <a:extLst>
              <a:ext uri="{FF2B5EF4-FFF2-40B4-BE49-F238E27FC236}">
                <a16:creationId xmlns:a16="http://schemas.microsoft.com/office/drawing/2014/main" id="{65AC1A57-B902-49CF-86DF-97736FE78EF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8895"/>
          <a:stretch/>
        </p:blipFill>
        <p:spPr bwMode="auto">
          <a:xfrm>
            <a:off x="572702" y="1502934"/>
            <a:ext cx="7998594" cy="5109622"/>
          </a:xfrm>
          <a:prstGeom prst="rect">
            <a:avLst/>
          </a:prstGeom>
          <a:noFill/>
          <a:extLst>
            <a:ext uri="{909E8E84-426E-40DD-AFC4-6F175D3DCCD1}">
              <a14:hiddenFill xmlns:a14="http://schemas.microsoft.com/office/drawing/2010/main">
                <a:solidFill>
                  <a:srgbClr val="FFFFFF"/>
                </a:solidFill>
              </a14:hiddenFill>
            </a:ext>
          </a:extLst>
        </p:spPr>
      </p:pic>
      <p:sp>
        <p:nvSpPr>
          <p:cNvPr id="10" name="Rounded Rectangular Callout 4">
            <a:extLst>
              <a:ext uri="{FF2B5EF4-FFF2-40B4-BE49-F238E27FC236}">
                <a16:creationId xmlns:a16="http://schemas.microsoft.com/office/drawing/2014/main" id="{9391F588-857A-424F-9C3C-0295A47B45FF}"/>
              </a:ext>
            </a:extLst>
          </p:cNvPr>
          <p:cNvSpPr/>
          <p:nvPr/>
        </p:nvSpPr>
        <p:spPr>
          <a:xfrm>
            <a:off x="110690" y="144380"/>
            <a:ext cx="8922619" cy="1055546"/>
          </a:xfrm>
          <a:prstGeom prst="wedgeRoundRectCallout">
            <a:avLst>
              <a:gd name="adj1" fmla="val -1539"/>
              <a:gd name="adj2" fmla="val -50396"/>
              <a:gd name="adj3" fmla="val 16667"/>
            </a:avLst>
          </a:prstGeom>
          <a:solidFill>
            <a:srgbClr val="00206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375" tIns="45692" rIns="91375" bIns="45692" rtlCol="0" anchor="t">
            <a:spAutoFit/>
          </a:bodyPr>
          <a:lstStyle/>
          <a:p>
            <a:pPr algn="ctr" defTabSz="913511">
              <a:defRPr/>
            </a:pPr>
            <a:r>
              <a:rPr lang="en-US" sz="2800" i="1" u="sng" dirty="0">
                <a:solidFill>
                  <a:srgbClr val="FFFFFF"/>
                </a:solidFill>
                <a:latin typeface="Cambria" panose="02040503050406030204" pitchFamily="18" charset="0"/>
              </a:rPr>
              <a:t>The Nazareth Inscription</a:t>
            </a:r>
            <a:r>
              <a:rPr lang="en-US" sz="2800" dirty="0">
                <a:solidFill>
                  <a:srgbClr val="FFFFFF"/>
                </a:solidFill>
                <a:latin typeface="Cambria" panose="02040503050406030204" pitchFamily="18" charset="0"/>
              </a:rPr>
              <a:t> – marble inscription believed to date to the first century</a:t>
            </a:r>
          </a:p>
        </p:txBody>
      </p:sp>
    </p:spTree>
    <p:extLst>
      <p:ext uri="{BB962C8B-B14F-4D97-AF65-F5344CB8AC3E}">
        <p14:creationId xmlns:p14="http://schemas.microsoft.com/office/powerpoint/2010/main" val="978490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643345" y="0"/>
            <a:ext cx="3867743" cy="584695"/>
          </a:xfrm>
          <a:prstGeom prst="rect">
            <a:avLst/>
          </a:prstGeom>
          <a:noFill/>
        </p:spPr>
        <p:txBody>
          <a:bodyPr wrap="none" lIns="91353" tIns="45680" rIns="91353" bIns="45680" rtlCol="0">
            <a:spAutoFit/>
          </a:bodyPr>
          <a:lstStyle/>
          <a:p>
            <a:pPr defTabSz="913511">
              <a:defRPr/>
            </a:pPr>
            <a:r>
              <a:rPr lang="en-US" sz="3200" b="1" u="sng" dirty="0">
                <a:latin typeface="Cambria" panose="02040503050406030204" pitchFamily="18" charset="0"/>
              </a:rPr>
              <a:t>Stolen Body Theory</a:t>
            </a:r>
          </a:p>
        </p:txBody>
      </p:sp>
      <p:sp>
        <p:nvSpPr>
          <p:cNvPr id="2" name="TextBox 1">
            <a:extLst>
              <a:ext uri="{FF2B5EF4-FFF2-40B4-BE49-F238E27FC236}">
                <a16:creationId xmlns:a16="http://schemas.microsoft.com/office/drawing/2014/main" id="{379A99BF-6207-43E8-A33F-CA3032E833C3}"/>
              </a:ext>
            </a:extLst>
          </p:cNvPr>
          <p:cNvSpPr txBox="1"/>
          <p:nvPr/>
        </p:nvSpPr>
        <p:spPr>
          <a:xfrm>
            <a:off x="197963" y="546987"/>
            <a:ext cx="8752788" cy="6294031"/>
          </a:xfrm>
          <a:prstGeom prst="rect">
            <a:avLst/>
          </a:prstGeom>
          <a:noFill/>
        </p:spPr>
        <p:txBody>
          <a:bodyPr wrap="square" rtlCol="0">
            <a:spAutoFit/>
          </a:bodyPr>
          <a:lstStyle/>
          <a:p>
            <a:pPr marL="1028700" lvl="2" indent="-342900" defTabSz="685800">
              <a:buFont typeface="Arial" panose="020B0604020202020204" pitchFamily="34" charset="0"/>
              <a:buChar char="•"/>
              <a:defRPr/>
            </a:pPr>
            <a:endParaRPr lang="en-US" sz="700" kern="0" dirty="0">
              <a:latin typeface="Cambria" panose="02040503050406030204" pitchFamily="18" charset="0"/>
            </a:endParaRPr>
          </a:p>
          <a:p>
            <a:pPr marL="342900" lvl="1" defTabSz="685800">
              <a:defRPr/>
            </a:pPr>
            <a:r>
              <a:rPr lang="en-US" sz="2800" b="1" u="sng" kern="0" dirty="0">
                <a:latin typeface="Cambria" panose="02040503050406030204" pitchFamily="18" charset="0"/>
              </a:rPr>
              <a:t>Enemies stole it (Jewish/Roman authorities)</a:t>
            </a:r>
          </a:p>
          <a:p>
            <a:pPr marL="342900" lvl="1" defTabSz="685800">
              <a:defRPr/>
            </a:pPr>
            <a:endParaRPr lang="en-US" sz="1600" b="1" u="sng" kern="0" dirty="0">
              <a:latin typeface="Cambria" panose="02040503050406030204" pitchFamily="18" charset="0"/>
            </a:endParaRPr>
          </a:p>
          <a:p>
            <a:pPr marL="1028700" lvl="2" indent="-342900" defTabSz="685800">
              <a:buFont typeface="Arial" panose="020B0604020202020204" pitchFamily="34" charset="0"/>
              <a:buChar char="•"/>
              <a:defRPr/>
            </a:pPr>
            <a:r>
              <a:rPr lang="en-US" sz="2800" kern="0" dirty="0">
                <a:latin typeface="Cambria" panose="02040503050406030204" pitchFamily="18" charset="0"/>
              </a:rPr>
              <a:t>What motive would they have? They asked for guards to prevent it.</a:t>
            </a:r>
          </a:p>
          <a:p>
            <a:pPr marL="1028700" lvl="2" indent="-342900" defTabSz="685800">
              <a:buFont typeface="Arial" panose="020B0604020202020204" pitchFamily="34" charset="0"/>
              <a:buChar char="•"/>
              <a:defRPr/>
            </a:pPr>
            <a:r>
              <a:rPr lang="en-US" sz="2800" kern="0" dirty="0">
                <a:latin typeface="Cambria" panose="02040503050406030204" pitchFamily="18" charset="0"/>
              </a:rPr>
              <a:t>Could have produced the dead body and destroyed the whole claim of His resurrection!</a:t>
            </a:r>
          </a:p>
          <a:p>
            <a:pPr marL="685800" lvl="2" defTabSz="685800">
              <a:defRPr/>
            </a:pPr>
            <a:endParaRPr lang="en-US" sz="2800" kern="0" dirty="0">
              <a:latin typeface="Cambria" panose="02040503050406030204" pitchFamily="18" charset="0"/>
            </a:endParaRPr>
          </a:p>
          <a:p>
            <a:pPr marL="342900" lvl="1" defTabSz="685800">
              <a:defRPr/>
            </a:pPr>
            <a:r>
              <a:rPr lang="en-US" sz="2800" b="1" u="sng" kern="0" dirty="0">
                <a:latin typeface="Cambria" panose="02040503050406030204" pitchFamily="18" charset="0"/>
              </a:rPr>
              <a:t>Neither explains the conversion of Paul and James</a:t>
            </a:r>
          </a:p>
          <a:p>
            <a:pPr marL="342900" lvl="1" defTabSz="685800">
              <a:defRPr/>
            </a:pPr>
            <a:endParaRPr lang="en-US" sz="1600" b="1" u="sng" kern="0" dirty="0">
              <a:latin typeface="Cambria" panose="02040503050406030204" pitchFamily="18" charset="0"/>
            </a:endParaRPr>
          </a:p>
          <a:p>
            <a:pPr marL="1028700" lvl="2" indent="-342900" defTabSz="685800">
              <a:buFont typeface="Arial" panose="020B0604020202020204" pitchFamily="34" charset="0"/>
              <a:buChar char="•"/>
              <a:defRPr/>
            </a:pPr>
            <a:r>
              <a:rPr lang="en-US" sz="2800" dirty="0">
                <a:latin typeface="Cambria" panose="02040503050406030204" pitchFamily="18" charset="0"/>
              </a:rPr>
              <a:t>Jesus’ brothers did not believe in him (John 7:3-5)</a:t>
            </a:r>
          </a:p>
          <a:p>
            <a:pPr marL="1028700" lvl="2" indent="-342900" defTabSz="685800">
              <a:buFont typeface="Arial" panose="020B0604020202020204" pitchFamily="34" charset="0"/>
              <a:buChar char="•"/>
              <a:defRPr/>
            </a:pPr>
            <a:r>
              <a:rPr lang="en-US" sz="2800" dirty="0">
                <a:latin typeface="Cambria" panose="02040503050406030204" pitchFamily="18" charset="0"/>
              </a:rPr>
              <a:t>Paul persecuted Christians </a:t>
            </a:r>
          </a:p>
          <a:p>
            <a:pPr marL="1028700" lvl="2" indent="-342900" defTabSz="685800">
              <a:buFont typeface="Arial" panose="020B0604020202020204" pitchFamily="34" charset="0"/>
              <a:buChar char="•"/>
              <a:defRPr/>
            </a:pPr>
            <a:r>
              <a:rPr lang="en-US" sz="2800" dirty="0">
                <a:latin typeface="Cambria" panose="02040503050406030204" pitchFamily="18" charset="0"/>
              </a:rPr>
              <a:t>Why the radical alteration of character in both men?</a:t>
            </a:r>
          </a:p>
          <a:p>
            <a:pPr marL="1028700" lvl="2" indent="-342900" defTabSz="685800">
              <a:buFont typeface="Arial" panose="020B0604020202020204" pitchFamily="34" charset="0"/>
              <a:buChar char="•"/>
              <a:defRPr/>
            </a:pPr>
            <a:r>
              <a:rPr lang="en-US" sz="2800" dirty="0">
                <a:latin typeface="Cambria" panose="02040503050406030204" pitchFamily="18" charset="0"/>
              </a:rPr>
              <a:t>What was Paul’s motive? Look at the physical consequences of his faith.</a:t>
            </a:r>
          </a:p>
        </p:txBody>
      </p:sp>
    </p:spTree>
    <p:extLst>
      <p:ext uri="{BB962C8B-B14F-4D97-AF65-F5344CB8AC3E}">
        <p14:creationId xmlns:p14="http://schemas.microsoft.com/office/powerpoint/2010/main" val="2700028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2">
                                            <p:txEl>
                                              <p:pRg st="3" end="3"/>
                                            </p:txEl>
                                          </p:spTgt>
                                        </p:tgtEl>
                                        <p:attrNameLst>
                                          <p:attrName>ppt_c</p:attrName>
                                        </p:attrNameLst>
                                      </p:cBhvr>
                                      <p:to>
                                        <a:schemeClr val="tx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2">
                                            <p:txEl>
                                              <p:pRg st="4" end="4"/>
                                            </p:txEl>
                                          </p:spTgt>
                                        </p:tgtEl>
                                        <p:attrNameLst>
                                          <p:attrName>ppt_c</p:attrName>
                                        </p:attrNameLst>
                                      </p:cBhvr>
                                      <p:to>
                                        <a:schemeClr val="tx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2">
                                            <p:txEl>
                                              <p:pRg st="8" end="8"/>
                                            </p:txEl>
                                          </p:spTgt>
                                        </p:tgtEl>
                                        <p:attrNameLst>
                                          <p:attrName>ppt_c</p:attrName>
                                        </p:attrNameLst>
                                      </p:cBhvr>
                                      <p:to>
                                        <a:schemeClr val="tx2"/>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subTnLst>
                                    <p:animClr clrSpc="rgb" dir="cw">
                                      <p:cBhvr override="childStyle">
                                        <p:cTn dur="1" fill="hold" display="0" masterRel="nextClick" afterEffect="1"/>
                                        <p:tgtEl>
                                          <p:spTgt spid="2">
                                            <p:txEl>
                                              <p:pRg st="9" end="9"/>
                                            </p:txEl>
                                          </p:spTgt>
                                        </p:tgtEl>
                                        <p:attrNameLst>
                                          <p:attrName>ppt_c</p:attrName>
                                        </p:attrNameLst>
                                      </p:cBhvr>
                                      <p:to>
                                        <a:schemeClr val="tx2"/>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subTnLst>
                                    <p:animClr clrSpc="rgb" dir="cw">
                                      <p:cBhvr override="childStyle">
                                        <p:cTn dur="1" fill="hold" display="0" masterRel="nextClick" afterEffect="1"/>
                                        <p:tgtEl>
                                          <p:spTgt spid="2">
                                            <p:txEl>
                                              <p:pRg st="10" end="10"/>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7519" y="1514475"/>
            <a:ext cx="8208355" cy="3754874"/>
          </a:xfrm>
        </p:spPr>
        <p:txBody>
          <a:bodyPr wrap="square">
            <a:spAutoFit/>
          </a:bodyPr>
          <a:lstStyle/>
          <a:p>
            <a:pPr>
              <a:buNone/>
            </a:pPr>
            <a:r>
              <a:rPr lang="en-US" sz="3600" b="1" dirty="0"/>
              <a:t>Peter</a:t>
            </a:r>
            <a:r>
              <a:rPr lang="en-US" sz="3600" dirty="0"/>
              <a:t>.</a:t>
            </a:r>
          </a:p>
          <a:p>
            <a:r>
              <a:rPr lang="en-US" sz="3200" dirty="0"/>
              <a:t>“Simon.” This appearance to Peter came sometime after Peter’s visit to the tomb with John.</a:t>
            </a:r>
          </a:p>
          <a:p>
            <a:r>
              <a:rPr lang="en-US" sz="3200" dirty="0"/>
              <a:t>Paul identifies Cephas by name (not Simon) as one who experienced a special appearance from the Lord and could thus affirm the resurrection, but none of the Gospel writers relate the event itself.</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15</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707008" y="76313"/>
            <a:ext cx="7772400" cy="1369606"/>
          </a:xfrm>
        </p:spPr>
        <p:txBody>
          <a:bodyPr>
            <a:spAutoFit/>
          </a:bodyPr>
          <a:lstStyle/>
          <a:p>
            <a:r>
              <a:rPr lang="en-US" b="1" dirty="0">
                <a:solidFill>
                  <a:schemeClr val="tx1"/>
                </a:solidFill>
              </a:rPr>
              <a:t>Jesus’ Third Appearance</a:t>
            </a:r>
            <a:br>
              <a:rPr lang="en-US" b="1" dirty="0">
                <a:solidFill>
                  <a:schemeClr val="tx1"/>
                </a:solidFill>
              </a:rPr>
            </a:br>
            <a:r>
              <a:rPr lang="en-US" b="1" dirty="0">
                <a:solidFill>
                  <a:schemeClr val="tx1"/>
                </a:solidFill>
              </a:rPr>
              <a:t>Luke 24:34; 1 Corinthians 15:5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74650" y="1638300"/>
            <a:ext cx="8540750" cy="3247043"/>
          </a:xfrm>
        </p:spPr>
        <p:txBody>
          <a:bodyPr>
            <a:spAutoFit/>
          </a:bodyPr>
          <a:lstStyle/>
          <a:p>
            <a:pPr>
              <a:buNone/>
            </a:pPr>
            <a:r>
              <a:rPr lang="en-US" sz="3600" b="1" dirty="0"/>
              <a:t>The two disciples on their way to Emmaus. </a:t>
            </a:r>
            <a:r>
              <a:rPr lang="en-US" sz="3200" dirty="0"/>
              <a:t>(One named Cleopas.)</a:t>
            </a:r>
          </a:p>
          <a:p>
            <a:pPr>
              <a:buNone/>
            </a:pPr>
            <a:r>
              <a:rPr lang="en-US" sz="3200" dirty="0"/>
              <a:t>Note again: Apparently He was </a:t>
            </a:r>
            <a:r>
              <a:rPr lang="en-US" sz="3200" i="1" dirty="0"/>
              <a:t>“manifested in another form” </a:t>
            </a:r>
            <a:r>
              <a:rPr lang="en-US" sz="3200" dirty="0"/>
              <a:t>when He showed himself to these disciples</a:t>
            </a:r>
            <a:br>
              <a:rPr lang="en-US" sz="3200" dirty="0"/>
            </a:br>
            <a:r>
              <a:rPr lang="en-US" sz="3200" dirty="0"/>
              <a:t>(see Mark 16:12; and compare Matthew 28:17;</a:t>
            </a:r>
            <a:br>
              <a:rPr lang="en-US" sz="3200" dirty="0"/>
            </a:br>
            <a:r>
              <a:rPr lang="en-US" sz="3200" dirty="0"/>
              <a:t>Luke 24:15-16, 36-37; and John 21:4).</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16</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88157" y="76313"/>
            <a:ext cx="7772400" cy="1369606"/>
          </a:xfrm>
        </p:spPr>
        <p:txBody>
          <a:bodyPr>
            <a:spAutoFit/>
          </a:bodyPr>
          <a:lstStyle/>
          <a:p>
            <a:r>
              <a:rPr lang="en-US" b="1" dirty="0">
                <a:solidFill>
                  <a:schemeClr val="tx1"/>
                </a:solidFill>
              </a:rPr>
              <a:t>Jesus’ Fourth Appearance</a:t>
            </a:r>
            <a:br>
              <a:rPr lang="en-US" b="1" dirty="0">
                <a:solidFill>
                  <a:schemeClr val="tx1"/>
                </a:solidFill>
              </a:rPr>
            </a:br>
            <a:r>
              <a:rPr lang="en-US" b="1" dirty="0">
                <a:solidFill>
                  <a:schemeClr val="tx1"/>
                </a:solidFill>
              </a:rPr>
              <a:t>Mark 16:12-13; Luke 24:13-35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74650" y="1548854"/>
            <a:ext cx="8540750" cy="5016758"/>
          </a:xfrm>
        </p:spPr>
        <p:txBody>
          <a:bodyPr>
            <a:spAutoFit/>
          </a:bodyPr>
          <a:lstStyle/>
          <a:p>
            <a:pPr>
              <a:spcBef>
                <a:spcPts val="0"/>
              </a:spcBef>
              <a:buNone/>
            </a:pPr>
            <a:r>
              <a:rPr lang="en-US" sz="3200" b="1" dirty="0"/>
              <a:t>The two disciples on their way to Emmaus. </a:t>
            </a:r>
            <a:r>
              <a:rPr lang="en-US" sz="3200" dirty="0"/>
              <a:t>(One named Cleopas.)</a:t>
            </a:r>
          </a:p>
          <a:p>
            <a:pPr>
              <a:spcBef>
                <a:spcPts val="0"/>
              </a:spcBef>
            </a:pPr>
            <a:r>
              <a:rPr lang="en-US" sz="3200" dirty="0"/>
              <a:t>Luke 24:25, </a:t>
            </a:r>
            <a:r>
              <a:rPr lang="en-US" sz="3200" i="1" dirty="0"/>
              <a:t>“And he said unto them, O foolish men, and slow of heart to believe in all that the prophets have spoken!”</a:t>
            </a:r>
          </a:p>
          <a:p>
            <a:pPr>
              <a:spcBef>
                <a:spcPts val="0"/>
              </a:spcBef>
            </a:pPr>
            <a:r>
              <a:rPr lang="en-US" sz="3200" dirty="0"/>
              <a:t>Prophets had forecast enough specific detail in clear language that these men who had been with Jesus should have concluded that He was raised from the dead, even though the predictions were “incredible” (see for example Psalms 2, 16, 110; Isaiah 53).</a:t>
            </a:r>
          </a:p>
          <a:p>
            <a:pPr>
              <a:spcBef>
                <a:spcPts val="0"/>
              </a:spcBef>
            </a:pPr>
            <a:r>
              <a:rPr lang="en-US" sz="3200" dirty="0"/>
              <a:t>Hastened to return and report to the eleven.</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17</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88157" y="76313"/>
            <a:ext cx="7772400" cy="1369606"/>
          </a:xfrm>
        </p:spPr>
        <p:txBody>
          <a:bodyPr>
            <a:spAutoFit/>
          </a:bodyPr>
          <a:lstStyle/>
          <a:p>
            <a:r>
              <a:rPr lang="en-US" b="1" dirty="0">
                <a:solidFill>
                  <a:schemeClr val="tx1"/>
                </a:solidFill>
              </a:rPr>
              <a:t>Jesus’ Fourth Appearance</a:t>
            </a:r>
            <a:br>
              <a:rPr lang="en-US" b="1" dirty="0">
                <a:solidFill>
                  <a:schemeClr val="tx1"/>
                </a:solidFill>
              </a:rPr>
            </a:br>
            <a:r>
              <a:rPr lang="en-US" b="1" dirty="0">
                <a:solidFill>
                  <a:schemeClr val="tx1"/>
                </a:solidFill>
              </a:rPr>
              <a:t>Mark 16:12-13; Luke 24:13-35</a:t>
            </a:r>
          </a:p>
        </p:txBody>
      </p:sp>
    </p:spTree>
    <p:extLst>
      <p:ext uri="{BB962C8B-B14F-4D97-AF65-F5344CB8AC3E}">
        <p14:creationId xmlns:p14="http://schemas.microsoft.com/office/powerpoint/2010/main" val="833930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6050" y="1389132"/>
            <a:ext cx="8884826" cy="4893647"/>
          </a:xfrm>
        </p:spPr>
        <p:txBody>
          <a:bodyPr wrap="square">
            <a:spAutoFit/>
          </a:bodyPr>
          <a:lstStyle/>
          <a:p>
            <a:pPr>
              <a:spcBef>
                <a:spcPts val="0"/>
              </a:spcBef>
              <a:buNone/>
            </a:pPr>
            <a:r>
              <a:rPr lang="en-US" sz="3200" b="1" dirty="0"/>
              <a:t>The two disciples on their way to Emmaus.</a:t>
            </a:r>
            <a:r>
              <a:rPr lang="en-US" sz="2800" b="1" dirty="0"/>
              <a:t> </a:t>
            </a:r>
            <a:r>
              <a:rPr lang="en-US" sz="2800" dirty="0"/>
              <a:t>(One named Cleopas.)</a:t>
            </a:r>
          </a:p>
          <a:p>
            <a:pPr>
              <a:spcBef>
                <a:spcPts val="0"/>
              </a:spcBef>
            </a:pPr>
            <a:r>
              <a:rPr lang="en-US" sz="2800" dirty="0"/>
              <a:t>Luke 24:26-27, </a:t>
            </a:r>
            <a:r>
              <a:rPr lang="en-US" sz="2800" i="1" dirty="0"/>
              <a:t>“Behooved it not the Christ to suffer these things, and to enter into his glory? And beginning from Moses and from all the prophets, he interpreted to them in all the scriptures the things concerning himself.”</a:t>
            </a:r>
          </a:p>
          <a:p>
            <a:pPr>
              <a:spcBef>
                <a:spcPts val="0"/>
              </a:spcBef>
            </a:pPr>
            <a:r>
              <a:rPr lang="en-US" sz="2800" dirty="0"/>
              <a:t>Verse 31, their eyes were opened. NOTE: Luke 24:26-27;</a:t>
            </a:r>
            <a:br>
              <a:rPr lang="en-US" sz="2800" dirty="0"/>
            </a:br>
            <a:r>
              <a:rPr lang="en-US" sz="2800" dirty="0"/>
              <a:t>cf. 24:44-46</a:t>
            </a:r>
          </a:p>
          <a:p>
            <a:pPr>
              <a:spcBef>
                <a:spcPts val="0"/>
              </a:spcBef>
            </a:pPr>
            <a:r>
              <a:rPr lang="en-US" sz="2800" dirty="0"/>
              <a:t>Verse 32, the Scriptures were opened </a:t>
            </a:r>
            <a:r>
              <a:rPr lang="en-US" sz="2800" i="1" dirty="0"/>
              <a:t>(</a:t>
            </a:r>
            <a:r>
              <a:rPr lang="en-US" sz="2800" i="1" dirty="0" err="1"/>
              <a:t>dienoigen</a:t>
            </a:r>
            <a:r>
              <a:rPr lang="en-US" sz="2800" i="1" dirty="0"/>
              <a:t>)</a:t>
            </a:r>
            <a:r>
              <a:rPr lang="en-US" sz="2800" dirty="0"/>
              <a:t>. </a:t>
            </a:r>
          </a:p>
          <a:p>
            <a:pPr>
              <a:spcBef>
                <a:spcPts val="0"/>
              </a:spcBef>
            </a:pPr>
            <a:r>
              <a:rPr lang="en-US" sz="2800" dirty="0"/>
              <a:t>Verse 45, the apostles’ understanding was opened </a:t>
            </a:r>
            <a:r>
              <a:rPr lang="en-US" sz="2800" i="1" dirty="0"/>
              <a:t>(</a:t>
            </a:r>
            <a:r>
              <a:rPr lang="en-US" sz="2800" i="1" dirty="0" err="1"/>
              <a:t>dienoixen</a:t>
            </a:r>
            <a:r>
              <a:rPr lang="en-US" sz="2800" i="1" dirty="0"/>
              <a:t>)</a:t>
            </a:r>
            <a:r>
              <a:rPr lang="en-US" sz="2800" dirty="0"/>
              <a:t>.</a:t>
            </a:r>
          </a:p>
          <a:p>
            <a:pPr>
              <a:spcBef>
                <a:spcPts val="0"/>
              </a:spcBef>
            </a:pPr>
            <a:r>
              <a:rPr lang="en-US" sz="2800" dirty="0"/>
              <a:t>It would take longer for some disciples than others</a:t>
            </a:r>
            <a:br>
              <a:rPr lang="en-US" sz="2800" dirty="0"/>
            </a:br>
            <a:r>
              <a:rPr lang="en-US" sz="2800" dirty="0"/>
              <a:t>(Matthew 28:17; Mark 16:14; John 20:14; 21:4).</a:t>
            </a:r>
          </a:p>
        </p:txBody>
      </p:sp>
      <p:sp>
        <p:nvSpPr>
          <p:cNvPr id="3" name="Slide Number Placeholder 2"/>
          <p:cNvSpPr>
            <a:spLocks noGrp="1"/>
          </p:cNvSpPr>
          <p:nvPr>
            <p:ph type="sldNum" sz="quarter" idx="12"/>
          </p:nvPr>
        </p:nvSpPr>
        <p:spPr>
          <a:xfrm>
            <a:off x="0" y="6256420"/>
            <a:ext cx="490888" cy="472635"/>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18</a:t>
            </a:fld>
            <a:endParaRPr kumimoji="0" lang="en-US" sz="1400" b="0" i="0" u="none" strike="noStrike" kern="1200" cap="none" spc="0" normalizeH="0" baseline="0" noProof="0" dirty="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88157" y="76313"/>
            <a:ext cx="7772400" cy="1369606"/>
          </a:xfrm>
        </p:spPr>
        <p:txBody>
          <a:bodyPr>
            <a:spAutoFit/>
          </a:bodyPr>
          <a:lstStyle/>
          <a:p>
            <a:r>
              <a:rPr lang="en-US" b="1" dirty="0">
                <a:solidFill>
                  <a:schemeClr val="tx1"/>
                </a:solidFill>
              </a:rPr>
              <a:t>Jesus’ Fourth Appearance</a:t>
            </a:r>
            <a:br>
              <a:rPr lang="en-US" b="1" dirty="0">
                <a:solidFill>
                  <a:schemeClr val="tx1"/>
                </a:solidFill>
              </a:rPr>
            </a:br>
            <a:r>
              <a:rPr lang="en-US" b="1" dirty="0">
                <a:solidFill>
                  <a:schemeClr val="tx1"/>
                </a:solidFill>
              </a:rPr>
              <a:t>Mark 16:12-13; Luke 24:13-35</a:t>
            </a:r>
          </a:p>
        </p:txBody>
      </p:sp>
    </p:spTree>
    <p:extLst>
      <p:ext uri="{BB962C8B-B14F-4D97-AF65-F5344CB8AC3E}">
        <p14:creationId xmlns:p14="http://schemas.microsoft.com/office/powerpoint/2010/main" val="3713861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518" y="1447800"/>
            <a:ext cx="8649162" cy="5309146"/>
          </a:xfrm>
        </p:spPr>
        <p:txBody>
          <a:bodyPr wrap="square">
            <a:spAutoFit/>
          </a:bodyPr>
          <a:lstStyle/>
          <a:p>
            <a:pPr>
              <a:buNone/>
            </a:pPr>
            <a:r>
              <a:rPr lang="en-US" sz="3600" b="1" dirty="0"/>
              <a:t>The Eleven (minus one). Thomas was absent. John 20:24-26; 1 Corinthians 15:5</a:t>
            </a:r>
          </a:p>
          <a:p>
            <a:pPr>
              <a:buNone/>
            </a:pPr>
            <a:endParaRPr lang="en-US" sz="3600" b="1" dirty="0"/>
          </a:p>
          <a:p>
            <a:pPr>
              <a:buNone/>
            </a:pPr>
            <a:r>
              <a:rPr lang="en-US" sz="3600" i="1" dirty="0"/>
              <a:t>“And they rehearsed the things (that happened) in the way, and how he was known of them in the breaking of the bread. And as they </a:t>
            </a:r>
            <a:r>
              <a:rPr lang="en-US" sz="3600" i="1" dirty="0" err="1"/>
              <a:t>spake</a:t>
            </a:r>
            <a:r>
              <a:rPr lang="en-US" sz="3600" i="1" dirty="0"/>
              <a:t> these things, he himself stood in the midst of them, and saith unto them, </a:t>
            </a:r>
            <a:r>
              <a:rPr lang="en-US" sz="3600" b="1" i="1" dirty="0"/>
              <a:t>Peace (be) unto you</a:t>
            </a:r>
            <a:r>
              <a:rPr lang="en-US" sz="3600" i="1" dirty="0"/>
              <a:t>.”</a:t>
            </a:r>
            <a:r>
              <a:rPr lang="en-US" sz="3600" dirty="0"/>
              <a:t> (Luke 24:35-36)</a:t>
            </a:r>
          </a:p>
          <a:p>
            <a:r>
              <a:rPr lang="en-US" sz="3600" b="1" dirty="0"/>
              <a:t>Gave them their commission. Luke 24:44ff</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19</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249807" y="71880"/>
            <a:ext cx="8686800" cy="1308050"/>
          </a:xfrm>
        </p:spPr>
        <p:txBody>
          <a:bodyPr>
            <a:spAutoFit/>
          </a:bodyPr>
          <a:lstStyle/>
          <a:p>
            <a:r>
              <a:rPr lang="en-US" b="1" dirty="0">
                <a:solidFill>
                  <a:schemeClr val="tx1"/>
                </a:solidFill>
              </a:rPr>
              <a:t>Jesus’ Fifth Appearance </a:t>
            </a:r>
            <a:br>
              <a:rPr lang="en-US" b="1" dirty="0">
                <a:solidFill>
                  <a:schemeClr val="tx1"/>
                </a:solidFill>
              </a:rPr>
            </a:br>
            <a:r>
              <a:rPr lang="en-US" sz="3600" b="1" dirty="0">
                <a:solidFill>
                  <a:schemeClr val="tx1"/>
                </a:solidFill>
              </a:rPr>
              <a:t>Mark 16:14; Luke 24:36-43; John 20:19-25</a:t>
            </a:r>
            <a:endParaRPr lang="en-US" b="1"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74650" y="1104268"/>
            <a:ext cx="8612858" cy="5098832"/>
          </a:xfrm>
        </p:spPr>
        <p:txBody>
          <a:bodyPr wrap="square">
            <a:spAutoFit/>
          </a:bodyPr>
          <a:lstStyle/>
          <a:p>
            <a:pPr>
              <a:buNone/>
            </a:pPr>
            <a:r>
              <a:rPr lang="en-US" sz="2800" b="1" dirty="0"/>
              <a:t>Mary Magdalene.</a:t>
            </a:r>
            <a:r>
              <a:rPr lang="en-US" sz="2800" dirty="0"/>
              <a:t> Mark 16:9-11; John 20:11-18</a:t>
            </a:r>
          </a:p>
          <a:p>
            <a:r>
              <a:rPr lang="en-US" sz="2400" dirty="0"/>
              <a:t>It was upon the first day of the week.</a:t>
            </a:r>
          </a:p>
          <a:p>
            <a:r>
              <a:rPr lang="en-US" sz="2400" dirty="0"/>
              <a:t>Matthew 28:1, </a:t>
            </a:r>
            <a:r>
              <a:rPr lang="en-US" sz="2400" i="1" dirty="0"/>
              <a:t>“Now late on the sabbath day, as it began to dawn toward the first (day) of the week, came Mary Magdalene and the other Mary to see the sepulchre.”</a:t>
            </a:r>
          </a:p>
          <a:p>
            <a:r>
              <a:rPr lang="en-US" sz="2400" dirty="0"/>
              <a:t>Mark explains that the purpose of their visit was to bring spices to anoint Jesus’ body (Mark 16:1). </a:t>
            </a:r>
          </a:p>
          <a:p>
            <a:r>
              <a:rPr lang="en-US" sz="2400" dirty="0"/>
              <a:t>Mark also reveals to us the concern the women expressed on the way to the tomb. (Mark 16:3-4).</a:t>
            </a:r>
          </a:p>
          <a:p>
            <a:pPr lvl="1"/>
            <a:r>
              <a:rPr lang="en-US" dirty="0"/>
              <a:t>Matthew 28:2 explains how the stone was rolled away … Note the effect on the </a:t>
            </a:r>
            <a:r>
              <a:rPr lang="en-US" i="1" dirty="0"/>
              <a:t>“watchers.” </a:t>
            </a:r>
          </a:p>
          <a:p>
            <a:r>
              <a:rPr lang="en-US" sz="2400" dirty="0"/>
              <a:t>Looked into the tomb and saw two angels.</a:t>
            </a:r>
          </a:p>
          <a:p>
            <a:r>
              <a:rPr lang="en-US" sz="2400" dirty="0"/>
              <a:t>Saw Jesus, thought he was the gardener.</a:t>
            </a:r>
            <a:endParaRPr lang="en-US" sz="3200" dirty="0"/>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2</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7583" y="220524"/>
            <a:ext cx="7772400" cy="754053"/>
          </a:xfrm>
        </p:spPr>
        <p:txBody>
          <a:bodyPr>
            <a:spAutoFit/>
          </a:bodyPr>
          <a:lstStyle/>
          <a:p>
            <a:r>
              <a:rPr lang="en-US" b="1" dirty="0">
                <a:solidFill>
                  <a:schemeClr val="tx1"/>
                </a:solidFill>
              </a:rPr>
              <a:t>Jesus’ First Appearance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p:cTn id="25"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4" end="4"/>
                                            </p:txEl>
                                          </p:spTgt>
                                        </p:tgtEl>
                                        <p:attrNameLst>
                                          <p:attrName>ppt_h</p:attrName>
                                        </p:attrNameLst>
                                      </p:cBhvr>
                                      <p:tavLst>
                                        <p:tav tm="0">
                                          <p:val>
                                            <p:strVal val="#ppt_h"/>
                                          </p:val>
                                        </p:tav>
                                        <p:tav tm="100000">
                                          <p:val>
                                            <p:strVal val="#ppt_h"/>
                                          </p:val>
                                        </p:tav>
                                      </p:tavLst>
                                    </p:anim>
                                  </p:childTnLst>
                                </p:cTn>
                              </p:par>
                              <p:par>
                                <p:cTn id="27" presetID="17" presetClass="entr" presetSubtype="10"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p:cTn id="29"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17" presetClass="entr" presetSubtype="10"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p:cTn id="35"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17" presetClass="entr" presetSubtype="10" fill="hold" grpId="0"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p:cTn id="41"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42" dur="500" fill="hold"/>
                                        <p:tgtEl>
                                          <p:spTgt spid="2">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07006" y="1447800"/>
            <a:ext cx="7772400" cy="5309146"/>
          </a:xfrm>
        </p:spPr>
        <p:txBody>
          <a:bodyPr>
            <a:spAutoFit/>
          </a:bodyPr>
          <a:lstStyle/>
          <a:p>
            <a:pPr>
              <a:buNone/>
            </a:pPr>
            <a:r>
              <a:rPr lang="en-US" sz="3600" b="1" dirty="0"/>
              <a:t>To the disciples, including Thomas</a:t>
            </a:r>
            <a:r>
              <a:rPr lang="en-US" sz="3600" dirty="0"/>
              <a:t>. (“</a:t>
            </a:r>
            <a:r>
              <a:rPr lang="en-US" sz="3600" b="1" dirty="0"/>
              <a:t>after 8 days</a:t>
            </a:r>
            <a:r>
              <a:rPr lang="en-US" sz="3600" dirty="0"/>
              <a:t>”)</a:t>
            </a:r>
          </a:p>
          <a:p>
            <a:pPr>
              <a:buNone/>
            </a:pPr>
            <a:r>
              <a:rPr lang="en-US" sz="3600" dirty="0"/>
              <a:t>John 20:27-28, </a:t>
            </a:r>
            <a:r>
              <a:rPr lang="en-US" sz="3600" i="1" dirty="0"/>
              <a:t>“Then saith he to Thomas, Reach hither thy finger, and see my hands; and reach (hither) thy hand, and put it into my side: and be not faithless, but believing. </a:t>
            </a:r>
            <a:r>
              <a:rPr lang="en-US" sz="3600" b="1" i="1" dirty="0"/>
              <a:t>Thomas answered and said unto him, My Lord and my God</a:t>
            </a:r>
            <a:r>
              <a:rPr lang="en-US" sz="3600" i="1" dirty="0"/>
              <a:t>.”</a:t>
            </a:r>
          </a:p>
          <a:p>
            <a:pPr>
              <a:buNone/>
            </a:pPr>
            <a:endParaRPr lang="en-US" sz="3600" b="1" dirty="0"/>
          </a:p>
          <a:p>
            <a:pPr>
              <a:buNone/>
            </a:pPr>
            <a:r>
              <a:rPr lang="en-US" sz="3600" b="1" dirty="0"/>
              <a:t>cf. John 20:30-31; 1 John 1:1, 3</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20</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240383" y="71880"/>
            <a:ext cx="8686800" cy="1308050"/>
          </a:xfrm>
        </p:spPr>
        <p:txBody>
          <a:bodyPr>
            <a:spAutoFit/>
          </a:bodyPr>
          <a:lstStyle/>
          <a:p>
            <a:r>
              <a:rPr lang="en-US" b="1" dirty="0">
                <a:solidFill>
                  <a:schemeClr val="tx1"/>
                </a:solidFill>
              </a:rPr>
              <a:t>Jesus’ Sixth Appearance</a:t>
            </a:r>
            <a:br>
              <a:rPr lang="en-US" b="1" dirty="0">
                <a:solidFill>
                  <a:schemeClr val="tx1"/>
                </a:solidFill>
              </a:rPr>
            </a:br>
            <a:r>
              <a:rPr lang="en-US" sz="3600" b="1" dirty="0">
                <a:solidFill>
                  <a:schemeClr val="tx1"/>
                </a:solidFill>
              </a:rPr>
              <a:t>John 20:26-28</a:t>
            </a:r>
            <a:endParaRPr lang="en-US" b="1"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ular Callout 4">
            <a:extLst>
              <a:ext uri="{FF2B5EF4-FFF2-40B4-BE49-F238E27FC236}">
                <a16:creationId xmlns:a16="http://schemas.microsoft.com/office/drawing/2014/main" id="{7BA8D71C-6D67-475F-9ED8-E3B7AE668A2C}"/>
              </a:ext>
            </a:extLst>
          </p:cNvPr>
          <p:cNvSpPr/>
          <p:nvPr/>
        </p:nvSpPr>
        <p:spPr>
          <a:xfrm>
            <a:off x="880244" y="5171269"/>
            <a:ext cx="7513663" cy="1250084"/>
          </a:xfrm>
          <a:prstGeom prst="wedgeRoundRectCallout">
            <a:avLst>
              <a:gd name="adj1" fmla="val 45031"/>
              <a:gd name="adj2" fmla="val -302201"/>
              <a:gd name="adj3" fmla="val 16667"/>
            </a:avLst>
          </a:prstGeom>
          <a:solidFill>
            <a:srgbClr val="00206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375" tIns="45692" rIns="91375" bIns="45692" rtlCol="0" anchor="t"/>
          <a:lstStyle/>
          <a:p>
            <a:pPr marL="0" marR="0" lvl="0" indent="0" algn="ctr" defTabSz="913511"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rPr>
              <a:t>The two Mary's (and possibly some of these same women) watched while Joseph and Nicodemus had buried Jesus (27:59-61; John 19:38-40). They saw “how his body was laid” (Luke 23:55), and “where he was laid”</a:t>
            </a:r>
            <a:br>
              <a:rPr kumimoji="0" lang="en-US" sz="1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rPr>
            </a:br>
            <a:r>
              <a:rPr kumimoji="0" lang="en-US" sz="1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rPr>
              <a:t>(Mark 15:47). </a:t>
            </a:r>
          </a:p>
        </p:txBody>
      </p:sp>
      <p:sp>
        <p:nvSpPr>
          <p:cNvPr id="7" name="TextBox 6"/>
          <p:cNvSpPr txBox="1"/>
          <p:nvPr/>
        </p:nvSpPr>
        <p:spPr>
          <a:xfrm>
            <a:off x="2965181" y="978021"/>
            <a:ext cx="3231671" cy="461584"/>
          </a:xfrm>
          <a:prstGeom prst="rect">
            <a:avLst/>
          </a:prstGeom>
          <a:noFill/>
        </p:spPr>
        <p:txBody>
          <a:bodyPr wrap="none" lIns="91353" tIns="45680" rIns="91353" bIns="45680" rtlCol="0">
            <a:spAutoFit/>
          </a:bodyPr>
          <a:lstStyle/>
          <a:p>
            <a:pPr marL="0" marR="0" lvl="0" indent="0" algn="l" defTabSz="913511" rtl="0" eaLnBrk="1" fontAlgn="auto" latinLnBrk="0" hangingPunct="1">
              <a:lnSpc>
                <a:spcPct val="100000"/>
              </a:lnSpc>
              <a:spcBef>
                <a:spcPts val="0"/>
              </a:spcBef>
              <a:spcAft>
                <a:spcPts val="0"/>
              </a:spcAft>
              <a:buClrTx/>
              <a:buSzTx/>
              <a:buFontTx/>
              <a:buNone/>
              <a:tabLst/>
              <a:defRPr/>
            </a:pPr>
            <a:r>
              <a:rPr kumimoji="0" lang="en-US" sz="2400" b="1" u="sng" strike="noStrike" kern="1200" cap="none" spc="0" normalizeH="0" baseline="0" noProof="0" dirty="0">
                <a:ln>
                  <a:noFill/>
                </a:ln>
                <a:effectLst/>
                <a:uLnTx/>
                <a:uFillTx/>
                <a:latin typeface="Cambria" panose="02040503050406030204" pitchFamily="18" charset="0"/>
                <a:ea typeface="+mn-ea"/>
                <a:cs typeface="+mn-cs"/>
              </a:rPr>
              <a:t>Matthew 28:1-7 NASV</a:t>
            </a:r>
          </a:p>
        </p:txBody>
      </p:sp>
      <p:sp>
        <p:nvSpPr>
          <p:cNvPr id="2" name="TextBox 1">
            <a:extLst>
              <a:ext uri="{FF2B5EF4-FFF2-40B4-BE49-F238E27FC236}">
                <a16:creationId xmlns:a16="http://schemas.microsoft.com/office/drawing/2014/main" id="{379A99BF-6207-43E8-A33F-CA3032E833C3}"/>
              </a:ext>
            </a:extLst>
          </p:cNvPr>
          <p:cNvSpPr txBox="1"/>
          <p:nvPr/>
        </p:nvSpPr>
        <p:spPr>
          <a:xfrm>
            <a:off x="230505" y="1372148"/>
            <a:ext cx="8653598" cy="73866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effectLst/>
                <a:uLnTx/>
                <a:uFillTx/>
                <a:latin typeface="Cambria" panose="02040503050406030204" pitchFamily="18" charset="0"/>
                <a:ea typeface="+mn-ea"/>
                <a:cs typeface="+mn-cs"/>
              </a:rPr>
              <a:t>Now after the Sabbath, as it began to dawn toward the first </a:t>
            </a:r>
            <a:r>
              <a:rPr kumimoji="0" lang="en-US" sz="2100" b="0" i="1" u="none" strike="noStrike" kern="1200" cap="none" spc="0" normalizeH="0" baseline="0" noProof="0" dirty="0">
                <a:ln>
                  <a:noFill/>
                </a:ln>
                <a:effectLst/>
                <a:uLnTx/>
                <a:uFillTx/>
                <a:latin typeface="Cambria" panose="02040503050406030204" pitchFamily="18" charset="0"/>
                <a:ea typeface="+mn-ea"/>
                <a:cs typeface="+mn-cs"/>
              </a:rPr>
              <a:t>day</a:t>
            </a:r>
            <a:r>
              <a:rPr kumimoji="0" lang="en-US" sz="2100" b="0" i="0" u="none" strike="noStrike" kern="1200" cap="none" spc="0" normalizeH="0" baseline="0" noProof="0" dirty="0">
                <a:ln>
                  <a:noFill/>
                </a:ln>
                <a:effectLst/>
                <a:uLnTx/>
                <a:uFillTx/>
                <a:latin typeface="Cambria" panose="02040503050406030204" pitchFamily="18" charset="0"/>
                <a:ea typeface="+mn-ea"/>
                <a:cs typeface="+mn-cs"/>
              </a:rPr>
              <a:t> of the week, Mary Magdalene and the other Mary came to look at the grave. </a:t>
            </a:r>
          </a:p>
        </p:txBody>
      </p:sp>
      <p:cxnSp>
        <p:nvCxnSpPr>
          <p:cNvPr id="4" name="Straight Connector 3">
            <a:extLst>
              <a:ext uri="{FF2B5EF4-FFF2-40B4-BE49-F238E27FC236}">
                <a16:creationId xmlns:a16="http://schemas.microsoft.com/office/drawing/2014/main" id="{9802748E-1319-4115-AECF-536DF21CB76A}"/>
              </a:ext>
            </a:extLst>
          </p:cNvPr>
          <p:cNvCxnSpPr>
            <a:cxnSpLocks/>
          </p:cNvCxnSpPr>
          <p:nvPr/>
        </p:nvCxnSpPr>
        <p:spPr bwMode="auto">
          <a:xfrm>
            <a:off x="1378132" y="2042160"/>
            <a:ext cx="4032998" cy="0"/>
          </a:xfrm>
          <a:prstGeom prst="line">
            <a:avLst/>
          </a:prstGeom>
          <a:solidFill>
            <a:schemeClr val="accent1"/>
          </a:solidFill>
          <a:ln w="28575" cap="flat" cmpd="sng" algn="ctr">
            <a:solidFill>
              <a:srgbClr val="FFFF00"/>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5482F882-BF43-41FB-BA00-8C17CF30B06A}"/>
              </a:ext>
            </a:extLst>
          </p:cNvPr>
          <p:cNvCxnSpPr>
            <a:cxnSpLocks/>
          </p:cNvCxnSpPr>
          <p:nvPr/>
        </p:nvCxnSpPr>
        <p:spPr bwMode="auto">
          <a:xfrm>
            <a:off x="6889297" y="1689735"/>
            <a:ext cx="857306" cy="0"/>
          </a:xfrm>
          <a:prstGeom prst="line">
            <a:avLst/>
          </a:prstGeom>
          <a:solidFill>
            <a:schemeClr val="accent1"/>
          </a:solidFill>
          <a:ln w="28575" cap="flat" cmpd="sng" algn="ctr">
            <a:solidFill>
              <a:srgbClr val="FFFF00"/>
            </a:solidFill>
            <a:prstDash val="solid"/>
            <a:round/>
            <a:headEnd type="none" w="med" len="med"/>
            <a:tailEnd type="none" w="med" len="med"/>
          </a:ln>
          <a:effectLst/>
        </p:spPr>
      </p:cxnSp>
      <p:sp>
        <p:nvSpPr>
          <p:cNvPr id="20" name="Rounded Rectangular Callout 4">
            <a:extLst>
              <a:ext uri="{FF2B5EF4-FFF2-40B4-BE49-F238E27FC236}">
                <a16:creationId xmlns:a16="http://schemas.microsoft.com/office/drawing/2014/main" id="{F3AB5E8A-A7BC-4710-9C98-EEB36F92BD97}"/>
              </a:ext>
            </a:extLst>
          </p:cNvPr>
          <p:cNvSpPr/>
          <p:nvPr/>
        </p:nvSpPr>
        <p:spPr>
          <a:xfrm>
            <a:off x="1378131" y="1729615"/>
            <a:ext cx="7124700" cy="1756535"/>
          </a:xfrm>
          <a:custGeom>
            <a:avLst/>
            <a:gdLst>
              <a:gd name="connsiteX0" fmla="*/ 0 w 9499600"/>
              <a:gd name="connsiteY0" fmla="*/ 215617 h 1293675"/>
              <a:gd name="connsiteX1" fmla="*/ 215617 w 9499600"/>
              <a:gd name="connsiteY1" fmla="*/ 0 h 1293675"/>
              <a:gd name="connsiteX2" fmla="*/ 5541433 w 9499600"/>
              <a:gd name="connsiteY2" fmla="*/ 0 h 1293675"/>
              <a:gd name="connsiteX3" fmla="*/ 7775993 w 9499600"/>
              <a:gd name="connsiteY3" fmla="*/ -1002986 h 1293675"/>
              <a:gd name="connsiteX4" fmla="*/ 7916333 w 9499600"/>
              <a:gd name="connsiteY4" fmla="*/ 0 h 1293675"/>
              <a:gd name="connsiteX5" fmla="*/ 9283983 w 9499600"/>
              <a:gd name="connsiteY5" fmla="*/ 0 h 1293675"/>
              <a:gd name="connsiteX6" fmla="*/ 9499600 w 9499600"/>
              <a:gd name="connsiteY6" fmla="*/ 215617 h 1293675"/>
              <a:gd name="connsiteX7" fmla="*/ 9499600 w 9499600"/>
              <a:gd name="connsiteY7" fmla="*/ 215613 h 1293675"/>
              <a:gd name="connsiteX8" fmla="*/ 9499600 w 9499600"/>
              <a:gd name="connsiteY8" fmla="*/ 215613 h 1293675"/>
              <a:gd name="connsiteX9" fmla="*/ 9499600 w 9499600"/>
              <a:gd name="connsiteY9" fmla="*/ 539031 h 1293675"/>
              <a:gd name="connsiteX10" fmla="*/ 9499600 w 9499600"/>
              <a:gd name="connsiteY10" fmla="*/ 1078058 h 1293675"/>
              <a:gd name="connsiteX11" fmla="*/ 9283983 w 9499600"/>
              <a:gd name="connsiteY11" fmla="*/ 1293675 h 1293675"/>
              <a:gd name="connsiteX12" fmla="*/ 7916333 w 9499600"/>
              <a:gd name="connsiteY12" fmla="*/ 1293675 h 1293675"/>
              <a:gd name="connsiteX13" fmla="*/ 5541433 w 9499600"/>
              <a:gd name="connsiteY13" fmla="*/ 1293675 h 1293675"/>
              <a:gd name="connsiteX14" fmla="*/ 5541433 w 9499600"/>
              <a:gd name="connsiteY14" fmla="*/ 1293675 h 1293675"/>
              <a:gd name="connsiteX15" fmla="*/ 215617 w 9499600"/>
              <a:gd name="connsiteY15" fmla="*/ 1293675 h 1293675"/>
              <a:gd name="connsiteX16" fmla="*/ 0 w 9499600"/>
              <a:gd name="connsiteY16" fmla="*/ 1078058 h 1293675"/>
              <a:gd name="connsiteX17" fmla="*/ 0 w 9499600"/>
              <a:gd name="connsiteY17" fmla="*/ 539031 h 1293675"/>
              <a:gd name="connsiteX18" fmla="*/ 0 w 9499600"/>
              <a:gd name="connsiteY18" fmla="*/ 215613 h 1293675"/>
              <a:gd name="connsiteX19" fmla="*/ 0 w 9499600"/>
              <a:gd name="connsiteY19" fmla="*/ 215613 h 1293675"/>
              <a:gd name="connsiteX20" fmla="*/ 0 w 9499600"/>
              <a:gd name="connsiteY20" fmla="*/ 215617 h 1293675"/>
              <a:gd name="connsiteX0" fmla="*/ 0 w 9499600"/>
              <a:gd name="connsiteY0" fmla="*/ 1218603 h 2296661"/>
              <a:gd name="connsiteX1" fmla="*/ 215617 w 9499600"/>
              <a:gd name="connsiteY1" fmla="*/ 1002986 h 2296661"/>
              <a:gd name="connsiteX2" fmla="*/ 7500861 w 9499600"/>
              <a:gd name="connsiteY2" fmla="*/ 1002986 h 2296661"/>
              <a:gd name="connsiteX3" fmla="*/ 7775993 w 9499600"/>
              <a:gd name="connsiteY3" fmla="*/ 0 h 2296661"/>
              <a:gd name="connsiteX4" fmla="*/ 7916333 w 9499600"/>
              <a:gd name="connsiteY4" fmla="*/ 1002986 h 2296661"/>
              <a:gd name="connsiteX5" fmla="*/ 9283983 w 9499600"/>
              <a:gd name="connsiteY5" fmla="*/ 1002986 h 2296661"/>
              <a:gd name="connsiteX6" fmla="*/ 9499600 w 9499600"/>
              <a:gd name="connsiteY6" fmla="*/ 1218603 h 2296661"/>
              <a:gd name="connsiteX7" fmla="*/ 9499600 w 9499600"/>
              <a:gd name="connsiteY7" fmla="*/ 1218599 h 2296661"/>
              <a:gd name="connsiteX8" fmla="*/ 9499600 w 9499600"/>
              <a:gd name="connsiteY8" fmla="*/ 1218599 h 2296661"/>
              <a:gd name="connsiteX9" fmla="*/ 9499600 w 9499600"/>
              <a:gd name="connsiteY9" fmla="*/ 1542017 h 2296661"/>
              <a:gd name="connsiteX10" fmla="*/ 9499600 w 9499600"/>
              <a:gd name="connsiteY10" fmla="*/ 2081044 h 2296661"/>
              <a:gd name="connsiteX11" fmla="*/ 9283983 w 9499600"/>
              <a:gd name="connsiteY11" fmla="*/ 2296661 h 2296661"/>
              <a:gd name="connsiteX12" fmla="*/ 7916333 w 9499600"/>
              <a:gd name="connsiteY12" fmla="*/ 2296661 h 2296661"/>
              <a:gd name="connsiteX13" fmla="*/ 5541433 w 9499600"/>
              <a:gd name="connsiteY13" fmla="*/ 2296661 h 2296661"/>
              <a:gd name="connsiteX14" fmla="*/ 5541433 w 9499600"/>
              <a:gd name="connsiteY14" fmla="*/ 2296661 h 2296661"/>
              <a:gd name="connsiteX15" fmla="*/ 215617 w 9499600"/>
              <a:gd name="connsiteY15" fmla="*/ 2296661 h 2296661"/>
              <a:gd name="connsiteX16" fmla="*/ 0 w 9499600"/>
              <a:gd name="connsiteY16" fmla="*/ 2081044 h 2296661"/>
              <a:gd name="connsiteX17" fmla="*/ 0 w 9499600"/>
              <a:gd name="connsiteY17" fmla="*/ 1542017 h 2296661"/>
              <a:gd name="connsiteX18" fmla="*/ 0 w 9499600"/>
              <a:gd name="connsiteY18" fmla="*/ 1218599 h 2296661"/>
              <a:gd name="connsiteX19" fmla="*/ 0 w 9499600"/>
              <a:gd name="connsiteY19" fmla="*/ 1218599 h 2296661"/>
              <a:gd name="connsiteX20" fmla="*/ 0 w 9499600"/>
              <a:gd name="connsiteY20" fmla="*/ 1218603 h 2296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499600" h="2296661">
                <a:moveTo>
                  <a:pt x="0" y="1218603"/>
                </a:moveTo>
                <a:cubicBezTo>
                  <a:pt x="0" y="1099521"/>
                  <a:pt x="96535" y="1002986"/>
                  <a:pt x="215617" y="1002986"/>
                </a:cubicBezTo>
                <a:lnTo>
                  <a:pt x="7500861" y="1002986"/>
                </a:lnTo>
                <a:lnTo>
                  <a:pt x="7775993" y="0"/>
                </a:lnTo>
                <a:lnTo>
                  <a:pt x="7916333" y="1002986"/>
                </a:lnTo>
                <a:lnTo>
                  <a:pt x="9283983" y="1002986"/>
                </a:lnTo>
                <a:cubicBezTo>
                  <a:pt x="9403065" y="1002986"/>
                  <a:pt x="9499600" y="1099521"/>
                  <a:pt x="9499600" y="1218603"/>
                </a:cubicBezTo>
                <a:lnTo>
                  <a:pt x="9499600" y="1218599"/>
                </a:lnTo>
                <a:lnTo>
                  <a:pt x="9499600" y="1218599"/>
                </a:lnTo>
                <a:lnTo>
                  <a:pt x="9499600" y="1542017"/>
                </a:lnTo>
                <a:lnTo>
                  <a:pt x="9499600" y="2081044"/>
                </a:lnTo>
                <a:cubicBezTo>
                  <a:pt x="9499600" y="2200126"/>
                  <a:pt x="9403065" y="2296661"/>
                  <a:pt x="9283983" y="2296661"/>
                </a:cubicBezTo>
                <a:lnTo>
                  <a:pt x="7916333" y="2296661"/>
                </a:lnTo>
                <a:lnTo>
                  <a:pt x="5541433" y="2296661"/>
                </a:lnTo>
                <a:lnTo>
                  <a:pt x="5541433" y="2296661"/>
                </a:lnTo>
                <a:lnTo>
                  <a:pt x="215617" y="2296661"/>
                </a:lnTo>
                <a:cubicBezTo>
                  <a:pt x="96535" y="2296661"/>
                  <a:pt x="0" y="2200126"/>
                  <a:pt x="0" y="2081044"/>
                </a:cubicBezTo>
                <a:lnTo>
                  <a:pt x="0" y="1542017"/>
                </a:lnTo>
                <a:lnTo>
                  <a:pt x="0" y="1218599"/>
                </a:lnTo>
                <a:lnTo>
                  <a:pt x="0" y="1218599"/>
                </a:lnTo>
                <a:lnTo>
                  <a:pt x="0" y="1218603"/>
                </a:lnTo>
                <a:close/>
              </a:path>
            </a:pathLst>
          </a:custGeom>
          <a:solidFill>
            <a:srgbClr val="00206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375" tIns="45692" rIns="91375" bIns="45692" rtlCol="0" anchor="t"/>
          <a:lstStyle/>
          <a:p>
            <a:pPr marL="0" marR="0" lvl="0" indent="0" algn="ctr" defTabSz="913511"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endParaRPr>
          </a:p>
          <a:p>
            <a:pPr marL="0" marR="0" lvl="0" indent="0" algn="ctr" defTabSz="913511"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endParaRPr>
          </a:p>
          <a:p>
            <a:pPr marL="0" marR="0" lvl="0" indent="0" algn="ctr" defTabSz="913511"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endParaRPr>
          </a:p>
          <a:p>
            <a:pPr marL="0" marR="0" lvl="0" indent="0" algn="ctr" defTabSz="913511"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rPr>
              <a:t>All agree that it was on “the ﬁrst day of the week” that the women came “very early in the morning” (Luke 24:1), “while it was still dark”</a:t>
            </a:r>
            <a:br>
              <a:rPr kumimoji="0" lang="en-US" sz="1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rPr>
            </a:br>
            <a:r>
              <a:rPr kumimoji="0" lang="en-US" sz="1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rPr>
              <a:t>(John 20:1), probably arriving “when the sun had risen” (Mark 16:2)</a:t>
            </a:r>
          </a:p>
        </p:txBody>
      </p:sp>
      <p:sp>
        <p:nvSpPr>
          <p:cNvPr id="11" name="Rounded Rectangular Callout 4">
            <a:extLst>
              <a:ext uri="{FF2B5EF4-FFF2-40B4-BE49-F238E27FC236}">
                <a16:creationId xmlns:a16="http://schemas.microsoft.com/office/drawing/2014/main" id="{62D467D7-F821-4412-9C2B-C70D4C098FC2}"/>
              </a:ext>
            </a:extLst>
          </p:cNvPr>
          <p:cNvSpPr/>
          <p:nvPr/>
        </p:nvSpPr>
        <p:spPr>
          <a:xfrm>
            <a:off x="1378131" y="3880006"/>
            <a:ext cx="5549858" cy="1238960"/>
          </a:xfrm>
          <a:custGeom>
            <a:avLst/>
            <a:gdLst>
              <a:gd name="connsiteX0" fmla="*/ 0 w 7419588"/>
              <a:gd name="connsiteY0" fmla="*/ 160837 h 965003"/>
              <a:gd name="connsiteX1" fmla="*/ 160837 w 7419588"/>
              <a:gd name="connsiteY1" fmla="*/ 0 h 965003"/>
              <a:gd name="connsiteX2" fmla="*/ 4328093 w 7419588"/>
              <a:gd name="connsiteY2" fmla="*/ 0 h 965003"/>
              <a:gd name="connsiteX3" fmla="*/ 5837287 w 7419588"/>
              <a:gd name="connsiteY3" fmla="*/ -839485 h 965003"/>
              <a:gd name="connsiteX4" fmla="*/ 6182990 w 7419588"/>
              <a:gd name="connsiteY4" fmla="*/ 0 h 965003"/>
              <a:gd name="connsiteX5" fmla="*/ 7258751 w 7419588"/>
              <a:gd name="connsiteY5" fmla="*/ 0 h 965003"/>
              <a:gd name="connsiteX6" fmla="*/ 7419588 w 7419588"/>
              <a:gd name="connsiteY6" fmla="*/ 160837 h 965003"/>
              <a:gd name="connsiteX7" fmla="*/ 7419588 w 7419588"/>
              <a:gd name="connsiteY7" fmla="*/ 160834 h 965003"/>
              <a:gd name="connsiteX8" fmla="*/ 7419588 w 7419588"/>
              <a:gd name="connsiteY8" fmla="*/ 160834 h 965003"/>
              <a:gd name="connsiteX9" fmla="*/ 7419588 w 7419588"/>
              <a:gd name="connsiteY9" fmla="*/ 402085 h 965003"/>
              <a:gd name="connsiteX10" fmla="*/ 7419588 w 7419588"/>
              <a:gd name="connsiteY10" fmla="*/ 804166 h 965003"/>
              <a:gd name="connsiteX11" fmla="*/ 7258751 w 7419588"/>
              <a:gd name="connsiteY11" fmla="*/ 965003 h 965003"/>
              <a:gd name="connsiteX12" fmla="*/ 6182990 w 7419588"/>
              <a:gd name="connsiteY12" fmla="*/ 965003 h 965003"/>
              <a:gd name="connsiteX13" fmla="*/ 4328093 w 7419588"/>
              <a:gd name="connsiteY13" fmla="*/ 965003 h 965003"/>
              <a:gd name="connsiteX14" fmla="*/ 4328093 w 7419588"/>
              <a:gd name="connsiteY14" fmla="*/ 965003 h 965003"/>
              <a:gd name="connsiteX15" fmla="*/ 160837 w 7419588"/>
              <a:gd name="connsiteY15" fmla="*/ 965003 h 965003"/>
              <a:gd name="connsiteX16" fmla="*/ 0 w 7419588"/>
              <a:gd name="connsiteY16" fmla="*/ 804166 h 965003"/>
              <a:gd name="connsiteX17" fmla="*/ 0 w 7419588"/>
              <a:gd name="connsiteY17" fmla="*/ 402085 h 965003"/>
              <a:gd name="connsiteX18" fmla="*/ 0 w 7419588"/>
              <a:gd name="connsiteY18" fmla="*/ 160834 h 965003"/>
              <a:gd name="connsiteX19" fmla="*/ 0 w 7419588"/>
              <a:gd name="connsiteY19" fmla="*/ 160834 h 965003"/>
              <a:gd name="connsiteX20" fmla="*/ 0 w 7419588"/>
              <a:gd name="connsiteY20" fmla="*/ 160837 h 965003"/>
              <a:gd name="connsiteX0" fmla="*/ 0 w 7419588"/>
              <a:gd name="connsiteY0" fmla="*/ 1000322 h 1804488"/>
              <a:gd name="connsiteX1" fmla="*/ 160837 w 7419588"/>
              <a:gd name="connsiteY1" fmla="*/ 839485 h 1804488"/>
              <a:gd name="connsiteX2" fmla="*/ 5862978 w 7419588"/>
              <a:gd name="connsiteY2" fmla="*/ 828600 h 1804488"/>
              <a:gd name="connsiteX3" fmla="*/ 5837287 w 7419588"/>
              <a:gd name="connsiteY3" fmla="*/ 0 h 1804488"/>
              <a:gd name="connsiteX4" fmla="*/ 6182990 w 7419588"/>
              <a:gd name="connsiteY4" fmla="*/ 839485 h 1804488"/>
              <a:gd name="connsiteX5" fmla="*/ 7258751 w 7419588"/>
              <a:gd name="connsiteY5" fmla="*/ 839485 h 1804488"/>
              <a:gd name="connsiteX6" fmla="*/ 7419588 w 7419588"/>
              <a:gd name="connsiteY6" fmla="*/ 1000322 h 1804488"/>
              <a:gd name="connsiteX7" fmla="*/ 7419588 w 7419588"/>
              <a:gd name="connsiteY7" fmla="*/ 1000319 h 1804488"/>
              <a:gd name="connsiteX8" fmla="*/ 7419588 w 7419588"/>
              <a:gd name="connsiteY8" fmla="*/ 1000319 h 1804488"/>
              <a:gd name="connsiteX9" fmla="*/ 7419588 w 7419588"/>
              <a:gd name="connsiteY9" fmla="*/ 1241570 h 1804488"/>
              <a:gd name="connsiteX10" fmla="*/ 7419588 w 7419588"/>
              <a:gd name="connsiteY10" fmla="*/ 1643651 h 1804488"/>
              <a:gd name="connsiteX11" fmla="*/ 7258751 w 7419588"/>
              <a:gd name="connsiteY11" fmla="*/ 1804488 h 1804488"/>
              <a:gd name="connsiteX12" fmla="*/ 6182990 w 7419588"/>
              <a:gd name="connsiteY12" fmla="*/ 1804488 h 1804488"/>
              <a:gd name="connsiteX13" fmla="*/ 4328093 w 7419588"/>
              <a:gd name="connsiteY13" fmla="*/ 1804488 h 1804488"/>
              <a:gd name="connsiteX14" fmla="*/ 4328093 w 7419588"/>
              <a:gd name="connsiteY14" fmla="*/ 1804488 h 1804488"/>
              <a:gd name="connsiteX15" fmla="*/ 160837 w 7419588"/>
              <a:gd name="connsiteY15" fmla="*/ 1804488 h 1804488"/>
              <a:gd name="connsiteX16" fmla="*/ 0 w 7419588"/>
              <a:gd name="connsiteY16" fmla="*/ 1643651 h 1804488"/>
              <a:gd name="connsiteX17" fmla="*/ 0 w 7419588"/>
              <a:gd name="connsiteY17" fmla="*/ 1241570 h 1804488"/>
              <a:gd name="connsiteX18" fmla="*/ 0 w 7419588"/>
              <a:gd name="connsiteY18" fmla="*/ 1000319 h 1804488"/>
              <a:gd name="connsiteX19" fmla="*/ 0 w 7419588"/>
              <a:gd name="connsiteY19" fmla="*/ 1000319 h 1804488"/>
              <a:gd name="connsiteX20" fmla="*/ 0 w 7419588"/>
              <a:gd name="connsiteY20" fmla="*/ 1000322 h 180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419588" h="1804488">
                <a:moveTo>
                  <a:pt x="0" y="1000322"/>
                </a:moveTo>
                <a:cubicBezTo>
                  <a:pt x="0" y="911494"/>
                  <a:pt x="72009" y="839485"/>
                  <a:pt x="160837" y="839485"/>
                </a:cubicBezTo>
                <a:lnTo>
                  <a:pt x="5862978" y="828600"/>
                </a:lnTo>
                <a:lnTo>
                  <a:pt x="5837287" y="0"/>
                </a:lnTo>
                <a:lnTo>
                  <a:pt x="6182990" y="839485"/>
                </a:lnTo>
                <a:lnTo>
                  <a:pt x="7258751" y="839485"/>
                </a:lnTo>
                <a:cubicBezTo>
                  <a:pt x="7347579" y="839485"/>
                  <a:pt x="7419588" y="911494"/>
                  <a:pt x="7419588" y="1000322"/>
                </a:cubicBezTo>
                <a:lnTo>
                  <a:pt x="7419588" y="1000319"/>
                </a:lnTo>
                <a:lnTo>
                  <a:pt x="7419588" y="1000319"/>
                </a:lnTo>
                <a:lnTo>
                  <a:pt x="7419588" y="1241570"/>
                </a:lnTo>
                <a:lnTo>
                  <a:pt x="7419588" y="1643651"/>
                </a:lnTo>
                <a:cubicBezTo>
                  <a:pt x="7419588" y="1732479"/>
                  <a:pt x="7347579" y="1804488"/>
                  <a:pt x="7258751" y="1804488"/>
                </a:cubicBezTo>
                <a:lnTo>
                  <a:pt x="6182990" y="1804488"/>
                </a:lnTo>
                <a:lnTo>
                  <a:pt x="4328093" y="1804488"/>
                </a:lnTo>
                <a:lnTo>
                  <a:pt x="4328093" y="1804488"/>
                </a:lnTo>
                <a:lnTo>
                  <a:pt x="160837" y="1804488"/>
                </a:lnTo>
                <a:cubicBezTo>
                  <a:pt x="72009" y="1804488"/>
                  <a:pt x="0" y="1732479"/>
                  <a:pt x="0" y="1643651"/>
                </a:cubicBezTo>
                <a:lnTo>
                  <a:pt x="0" y="1241570"/>
                </a:lnTo>
                <a:lnTo>
                  <a:pt x="0" y="1000319"/>
                </a:lnTo>
                <a:lnTo>
                  <a:pt x="0" y="1000319"/>
                </a:lnTo>
                <a:lnTo>
                  <a:pt x="0" y="1000322"/>
                </a:lnTo>
                <a:close/>
              </a:path>
            </a:pathLst>
          </a:custGeom>
          <a:solidFill>
            <a:srgbClr val="00206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375" tIns="45692" rIns="91375" bIns="45692" rtlCol="0" anchor="t"/>
          <a:lstStyle/>
          <a:p>
            <a:pPr marL="0" marR="0" lvl="0" indent="0" algn="ctr" defTabSz="913511"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rPr>
              <a:t> </a:t>
            </a:r>
          </a:p>
          <a:p>
            <a:pPr marL="0" marR="0" lvl="0" indent="0" algn="ctr" defTabSz="913511"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endParaRPr>
          </a:p>
          <a:p>
            <a:pPr marL="0" marR="0" lvl="0" indent="0" algn="ctr" defTabSz="913511"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rPr>
              <a:t>Mark explains that the purpose of their visit was to bring spices to anoint Jesus’ body (Mark 16:1). </a:t>
            </a:r>
          </a:p>
        </p:txBody>
      </p:sp>
      <p:sp>
        <p:nvSpPr>
          <p:cNvPr id="10" name="Rounded Rectangular Callout 4">
            <a:extLst>
              <a:ext uri="{FF2B5EF4-FFF2-40B4-BE49-F238E27FC236}">
                <a16:creationId xmlns:a16="http://schemas.microsoft.com/office/drawing/2014/main" id="{D1185268-22E4-4852-A549-6DC44F0163E9}"/>
              </a:ext>
            </a:extLst>
          </p:cNvPr>
          <p:cNvSpPr/>
          <p:nvPr/>
        </p:nvSpPr>
        <p:spPr>
          <a:xfrm>
            <a:off x="0" y="2950125"/>
            <a:ext cx="7526274" cy="1447408"/>
          </a:xfrm>
          <a:custGeom>
            <a:avLst/>
            <a:gdLst>
              <a:gd name="connsiteX0" fmla="*/ 0 w 10035032"/>
              <a:gd name="connsiteY0" fmla="*/ 215617 h 1293675"/>
              <a:gd name="connsiteX1" fmla="*/ 215617 w 10035032"/>
              <a:gd name="connsiteY1" fmla="*/ 0 h 1293675"/>
              <a:gd name="connsiteX2" fmla="*/ 5853769 w 10035032"/>
              <a:gd name="connsiteY2" fmla="*/ 0 h 1293675"/>
              <a:gd name="connsiteX3" fmla="*/ 5948867 w 10035032"/>
              <a:gd name="connsiteY3" fmla="*/ -2545124 h 1293675"/>
              <a:gd name="connsiteX4" fmla="*/ 8362527 w 10035032"/>
              <a:gd name="connsiteY4" fmla="*/ 0 h 1293675"/>
              <a:gd name="connsiteX5" fmla="*/ 9819415 w 10035032"/>
              <a:gd name="connsiteY5" fmla="*/ 0 h 1293675"/>
              <a:gd name="connsiteX6" fmla="*/ 10035032 w 10035032"/>
              <a:gd name="connsiteY6" fmla="*/ 215617 h 1293675"/>
              <a:gd name="connsiteX7" fmla="*/ 10035032 w 10035032"/>
              <a:gd name="connsiteY7" fmla="*/ 215613 h 1293675"/>
              <a:gd name="connsiteX8" fmla="*/ 10035032 w 10035032"/>
              <a:gd name="connsiteY8" fmla="*/ 215613 h 1293675"/>
              <a:gd name="connsiteX9" fmla="*/ 10035032 w 10035032"/>
              <a:gd name="connsiteY9" fmla="*/ 539031 h 1293675"/>
              <a:gd name="connsiteX10" fmla="*/ 10035032 w 10035032"/>
              <a:gd name="connsiteY10" fmla="*/ 1078058 h 1293675"/>
              <a:gd name="connsiteX11" fmla="*/ 9819415 w 10035032"/>
              <a:gd name="connsiteY11" fmla="*/ 1293675 h 1293675"/>
              <a:gd name="connsiteX12" fmla="*/ 8362527 w 10035032"/>
              <a:gd name="connsiteY12" fmla="*/ 1293675 h 1293675"/>
              <a:gd name="connsiteX13" fmla="*/ 5853769 w 10035032"/>
              <a:gd name="connsiteY13" fmla="*/ 1293675 h 1293675"/>
              <a:gd name="connsiteX14" fmla="*/ 5853769 w 10035032"/>
              <a:gd name="connsiteY14" fmla="*/ 1293675 h 1293675"/>
              <a:gd name="connsiteX15" fmla="*/ 215617 w 10035032"/>
              <a:gd name="connsiteY15" fmla="*/ 1293675 h 1293675"/>
              <a:gd name="connsiteX16" fmla="*/ 0 w 10035032"/>
              <a:gd name="connsiteY16" fmla="*/ 1078058 h 1293675"/>
              <a:gd name="connsiteX17" fmla="*/ 0 w 10035032"/>
              <a:gd name="connsiteY17" fmla="*/ 539031 h 1293675"/>
              <a:gd name="connsiteX18" fmla="*/ 0 w 10035032"/>
              <a:gd name="connsiteY18" fmla="*/ 215613 h 1293675"/>
              <a:gd name="connsiteX19" fmla="*/ 0 w 10035032"/>
              <a:gd name="connsiteY19" fmla="*/ 215613 h 1293675"/>
              <a:gd name="connsiteX20" fmla="*/ 0 w 10035032"/>
              <a:gd name="connsiteY20" fmla="*/ 215617 h 1293675"/>
              <a:gd name="connsiteX0" fmla="*/ 0 w 10035032"/>
              <a:gd name="connsiteY0" fmla="*/ 2760741 h 3838799"/>
              <a:gd name="connsiteX1" fmla="*/ 215617 w 10035032"/>
              <a:gd name="connsiteY1" fmla="*/ 2545124 h 3838799"/>
              <a:gd name="connsiteX2" fmla="*/ 7976483 w 10035032"/>
              <a:gd name="connsiteY2" fmla="*/ 2545124 h 3838799"/>
              <a:gd name="connsiteX3" fmla="*/ 5948867 w 10035032"/>
              <a:gd name="connsiteY3" fmla="*/ 0 h 3838799"/>
              <a:gd name="connsiteX4" fmla="*/ 8362527 w 10035032"/>
              <a:gd name="connsiteY4" fmla="*/ 2545124 h 3838799"/>
              <a:gd name="connsiteX5" fmla="*/ 9819415 w 10035032"/>
              <a:gd name="connsiteY5" fmla="*/ 2545124 h 3838799"/>
              <a:gd name="connsiteX6" fmla="*/ 10035032 w 10035032"/>
              <a:gd name="connsiteY6" fmla="*/ 2760741 h 3838799"/>
              <a:gd name="connsiteX7" fmla="*/ 10035032 w 10035032"/>
              <a:gd name="connsiteY7" fmla="*/ 2760737 h 3838799"/>
              <a:gd name="connsiteX8" fmla="*/ 10035032 w 10035032"/>
              <a:gd name="connsiteY8" fmla="*/ 2760737 h 3838799"/>
              <a:gd name="connsiteX9" fmla="*/ 10035032 w 10035032"/>
              <a:gd name="connsiteY9" fmla="*/ 3084155 h 3838799"/>
              <a:gd name="connsiteX10" fmla="*/ 10035032 w 10035032"/>
              <a:gd name="connsiteY10" fmla="*/ 3623182 h 3838799"/>
              <a:gd name="connsiteX11" fmla="*/ 9819415 w 10035032"/>
              <a:gd name="connsiteY11" fmla="*/ 3838799 h 3838799"/>
              <a:gd name="connsiteX12" fmla="*/ 8362527 w 10035032"/>
              <a:gd name="connsiteY12" fmla="*/ 3838799 h 3838799"/>
              <a:gd name="connsiteX13" fmla="*/ 5853769 w 10035032"/>
              <a:gd name="connsiteY13" fmla="*/ 3838799 h 3838799"/>
              <a:gd name="connsiteX14" fmla="*/ 5853769 w 10035032"/>
              <a:gd name="connsiteY14" fmla="*/ 3838799 h 3838799"/>
              <a:gd name="connsiteX15" fmla="*/ 215617 w 10035032"/>
              <a:gd name="connsiteY15" fmla="*/ 3838799 h 3838799"/>
              <a:gd name="connsiteX16" fmla="*/ 0 w 10035032"/>
              <a:gd name="connsiteY16" fmla="*/ 3623182 h 3838799"/>
              <a:gd name="connsiteX17" fmla="*/ 0 w 10035032"/>
              <a:gd name="connsiteY17" fmla="*/ 3084155 h 3838799"/>
              <a:gd name="connsiteX18" fmla="*/ 0 w 10035032"/>
              <a:gd name="connsiteY18" fmla="*/ 2760737 h 3838799"/>
              <a:gd name="connsiteX19" fmla="*/ 0 w 10035032"/>
              <a:gd name="connsiteY19" fmla="*/ 2760737 h 3838799"/>
              <a:gd name="connsiteX20" fmla="*/ 0 w 10035032"/>
              <a:gd name="connsiteY20" fmla="*/ 2760741 h 3838799"/>
              <a:gd name="connsiteX0" fmla="*/ 0 w 10035032"/>
              <a:gd name="connsiteY0" fmla="*/ 1149656 h 2227714"/>
              <a:gd name="connsiteX1" fmla="*/ 215617 w 10035032"/>
              <a:gd name="connsiteY1" fmla="*/ 934039 h 2227714"/>
              <a:gd name="connsiteX2" fmla="*/ 7976483 w 10035032"/>
              <a:gd name="connsiteY2" fmla="*/ 934039 h 2227714"/>
              <a:gd name="connsiteX3" fmla="*/ 7342238 w 10035032"/>
              <a:gd name="connsiteY3" fmla="*/ 0 h 2227714"/>
              <a:gd name="connsiteX4" fmla="*/ 8362527 w 10035032"/>
              <a:gd name="connsiteY4" fmla="*/ 934039 h 2227714"/>
              <a:gd name="connsiteX5" fmla="*/ 9819415 w 10035032"/>
              <a:gd name="connsiteY5" fmla="*/ 934039 h 2227714"/>
              <a:gd name="connsiteX6" fmla="*/ 10035032 w 10035032"/>
              <a:gd name="connsiteY6" fmla="*/ 1149656 h 2227714"/>
              <a:gd name="connsiteX7" fmla="*/ 10035032 w 10035032"/>
              <a:gd name="connsiteY7" fmla="*/ 1149652 h 2227714"/>
              <a:gd name="connsiteX8" fmla="*/ 10035032 w 10035032"/>
              <a:gd name="connsiteY8" fmla="*/ 1149652 h 2227714"/>
              <a:gd name="connsiteX9" fmla="*/ 10035032 w 10035032"/>
              <a:gd name="connsiteY9" fmla="*/ 1473070 h 2227714"/>
              <a:gd name="connsiteX10" fmla="*/ 10035032 w 10035032"/>
              <a:gd name="connsiteY10" fmla="*/ 2012097 h 2227714"/>
              <a:gd name="connsiteX11" fmla="*/ 9819415 w 10035032"/>
              <a:gd name="connsiteY11" fmla="*/ 2227714 h 2227714"/>
              <a:gd name="connsiteX12" fmla="*/ 8362527 w 10035032"/>
              <a:gd name="connsiteY12" fmla="*/ 2227714 h 2227714"/>
              <a:gd name="connsiteX13" fmla="*/ 5853769 w 10035032"/>
              <a:gd name="connsiteY13" fmla="*/ 2227714 h 2227714"/>
              <a:gd name="connsiteX14" fmla="*/ 5853769 w 10035032"/>
              <a:gd name="connsiteY14" fmla="*/ 2227714 h 2227714"/>
              <a:gd name="connsiteX15" fmla="*/ 215617 w 10035032"/>
              <a:gd name="connsiteY15" fmla="*/ 2227714 h 2227714"/>
              <a:gd name="connsiteX16" fmla="*/ 0 w 10035032"/>
              <a:gd name="connsiteY16" fmla="*/ 2012097 h 2227714"/>
              <a:gd name="connsiteX17" fmla="*/ 0 w 10035032"/>
              <a:gd name="connsiteY17" fmla="*/ 1473070 h 2227714"/>
              <a:gd name="connsiteX18" fmla="*/ 0 w 10035032"/>
              <a:gd name="connsiteY18" fmla="*/ 1149652 h 2227714"/>
              <a:gd name="connsiteX19" fmla="*/ 0 w 10035032"/>
              <a:gd name="connsiteY19" fmla="*/ 1149652 h 2227714"/>
              <a:gd name="connsiteX20" fmla="*/ 0 w 10035032"/>
              <a:gd name="connsiteY20" fmla="*/ 1149656 h 22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035032" h="2227714">
                <a:moveTo>
                  <a:pt x="0" y="1149656"/>
                </a:moveTo>
                <a:cubicBezTo>
                  <a:pt x="0" y="1030574"/>
                  <a:pt x="96535" y="934039"/>
                  <a:pt x="215617" y="934039"/>
                </a:cubicBezTo>
                <a:lnTo>
                  <a:pt x="7976483" y="934039"/>
                </a:lnTo>
                <a:lnTo>
                  <a:pt x="7342238" y="0"/>
                </a:lnTo>
                <a:lnTo>
                  <a:pt x="8362527" y="934039"/>
                </a:lnTo>
                <a:lnTo>
                  <a:pt x="9819415" y="934039"/>
                </a:lnTo>
                <a:cubicBezTo>
                  <a:pt x="9938497" y="934039"/>
                  <a:pt x="10035032" y="1030574"/>
                  <a:pt x="10035032" y="1149656"/>
                </a:cubicBezTo>
                <a:lnTo>
                  <a:pt x="10035032" y="1149652"/>
                </a:lnTo>
                <a:lnTo>
                  <a:pt x="10035032" y="1149652"/>
                </a:lnTo>
                <a:lnTo>
                  <a:pt x="10035032" y="1473070"/>
                </a:lnTo>
                <a:lnTo>
                  <a:pt x="10035032" y="2012097"/>
                </a:lnTo>
                <a:cubicBezTo>
                  <a:pt x="10035032" y="2131179"/>
                  <a:pt x="9938497" y="2227714"/>
                  <a:pt x="9819415" y="2227714"/>
                </a:cubicBezTo>
                <a:lnTo>
                  <a:pt x="8362527" y="2227714"/>
                </a:lnTo>
                <a:lnTo>
                  <a:pt x="5853769" y="2227714"/>
                </a:lnTo>
                <a:lnTo>
                  <a:pt x="5853769" y="2227714"/>
                </a:lnTo>
                <a:lnTo>
                  <a:pt x="215617" y="2227714"/>
                </a:lnTo>
                <a:cubicBezTo>
                  <a:pt x="96535" y="2227714"/>
                  <a:pt x="0" y="2131179"/>
                  <a:pt x="0" y="2012097"/>
                </a:cubicBezTo>
                <a:lnTo>
                  <a:pt x="0" y="1473070"/>
                </a:lnTo>
                <a:lnTo>
                  <a:pt x="0" y="1149652"/>
                </a:lnTo>
                <a:lnTo>
                  <a:pt x="0" y="1149652"/>
                </a:lnTo>
                <a:lnTo>
                  <a:pt x="0" y="1149656"/>
                </a:lnTo>
                <a:close/>
              </a:path>
            </a:pathLst>
          </a:custGeom>
          <a:solidFill>
            <a:srgbClr val="00206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375" tIns="45692" rIns="91375" bIns="45692" rtlCol="0" anchor="t"/>
          <a:lstStyle/>
          <a:p>
            <a:pPr marL="0" marR="0" lvl="0" indent="0" algn="ctr" defTabSz="913511"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rPr>
              <a:t> </a:t>
            </a:r>
          </a:p>
          <a:p>
            <a:pPr marL="0" marR="0" lvl="0" indent="0" algn="ctr" defTabSz="913511"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endParaRPr>
          </a:p>
          <a:p>
            <a:pPr marL="0" marR="0" lvl="0" indent="0" algn="ctr" defTabSz="913511"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rPr>
              <a:t>“Mary, the mother of James and Joseph” (27:56). Mark informs us that Salome, the mother of James and John was with them (Mark 16:1), while Luke adds that Joanna, and “other women” were also present (Luke 24:10)</a:t>
            </a:r>
          </a:p>
        </p:txBody>
      </p:sp>
    </p:spTree>
    <p:extLst>
      <p:ext uri="{BB962C8B-B14F-4D97-AF65-F5344CB8AC3E}">
        <p14:creationId xmlns:p14="http://schemas.microsoft.com/office/powerpoint/2010/main" val="1137843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500"/>
                                        <p:tgtEl>
                                          <p:spTgt spid="17"/>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dissolve">
                                      <p:cBhvr>
                                        <p:cTn id="11" dur="500"/>
                                        <p:tgtEl>
                                          <p:spTgt spid="20"/>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20"/>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left)">
                                      <p:cBhvr>
                                        <p:cTn id="20" dur="500"/>
                                        <p:tgtEl>
                                          <p:spTgt spid="4"/>
                                        </p:tgtEl>
                                      </p:cBhvr>
                                    </p:animEffect>
                                  </p:childTnLst>
                                </p:cTn>
                              </p:par>
                            </p:childTnLst>
                          </p:cTn>
                        </p:par>
                        <p:par>
                          <p:cTn id="21" fill="hold">
                            <p:stCondLst>
                              <p:cond delay="500"/>
                            </p:stCondLst>
                            <p:childTnLst>
                              <p:par>
                                <p:cTn id="22" presetID="9" presetClass="entr" presetSubtype="0"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dissolve">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10"/>
                                        </p:tgtEl>
                                        <p:attrNameLst>
                                          <p:attrName>style.visibility</p:attrName>
                                        </p:attrNameLst>
                                      </p:cBhvr>
                                      <p:to>
                                        <p:strVal val="hidden"/>
                                      </p:to>
                                    </p:set>
                                  </p:childTnLst>
                                </p:cTn>
                              </p:par>
                            </p:childTnLst>
                          </p:cTn>
                        </p:par>
                        <p:par>
                          <p:cTn id="29" fill="hold">
                            <p:stCondLst>
                              <p:cond delay="0"/>
                            </p:stCondLst>
                            <p:childTnLst>
                              <p:par>
                                <p:cTn id="30" presetID="9" presetClass="entr" presetSubtype="0" fill="hold" grpId="0" nodeType="after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dissolv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11"/>
                                        </p:tgtEl>
                                        <p:attrNameLst>
                                          <p:attrName>style.visibility</p:attrName>
                                        </p:attrNameLst>
                                      </p:cBhvr>
                                      <p:to>
                                        <p:strVal val="hidden"/>
                                      </p:to>
                                    </p:set>
                                  </p:childTnLst>
                                </p:cTn>
                              </p:par>
                            </p:childTnLst>
                          </p:cTn>
                        </p:par>
                        <p:par>
                          <p:cTn id="37" fill="hold">
                            <p:stCondLst>
                              <p:cond delay="0"/>
                            </p:stCondLst>
                            <p:childTnLst>
                              <p:par>
                                <p:cTn id="38" presetID="9" presetClass="entr" presetSubtype="0" fill="hold" grpId="0" nodeType="after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dissolve">
                                      <p:cBhvr>
                                        <p:cTn id="4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0" grpId="0" animBg="1"/>
      <p:bldP spid="20" grpId="1" animBg="1"/>
      <p:bldP spid="11" grpId="0" animBg="1"/>
      <p:bldP spid="11" grpId="1" animBg="1"/>
      <p:bldP spid="10" grpId="0" animBg="1"/>
      <p:bldP spid="10"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984035" y="978021"/>
            <a:ext cx="3231671" cy="461584"/>
          </a:xfrm>
          <a:prstGeom prst="rect">
            <a:avLst/>
          </a:prstGeom>
          <a:noFill/>
        </p:spPr>
        <p:txBody>
          <a:bodyPr wrap="none" lIns="91353" tIns="45680" rIns="91353" bIns="45680" rtlCol="0">
            <a:spAutoFit/>
          </a:bodyPr>
          <a:lstStyle/>
          <a:p>
            <a:pPr defTabSz="913511">
              <a:defRPr/>
            </a:pPr>
            <a:r>
              <a:rPr lang="en-US" sz="2400" b="1" u="sng" dirty="0">
                <a:latin typeface="Cambria" panose="02040503050406030204" pitchFamily="18" charset="0"/>
              </a:rPr>
              <a:t>Matthew 28:1-7 NASV</a:t>
            </a:r>
          </a:p>
        </p:txBody>
      </p:sp>
      <p:sp>
        <p:nvSpPr>
          <p:cNvPr id="2" name="TextBox 1">
            <a:extLst>
              <a:ext uri="{FF2B5EF4-FFF2-40B4-BE49-F238E27FC236}">
                <a16:creationId xmlns:a16="http://schemas.microsoft.com/office/drawing/2014/main" id="{379A99BF-6207-43E8-A33F-CA3032E833C3}"/>
              </a:ext>
            </a:extLst>
          </p:cNvPr>
          <p:cNvSpPr txBox="1"/>
          <p:nvPr/>
        </p:nvSpPr>
        <p:spPr>
          <a:xfrm>
            <a:off x="230505" y="1372148"/>
            <a:ext cx="8653598" cy="2031325"/>
          </a:xfrm>
          <a:prstGeom prst="rect">
            <a:avLst/>
          </a:prstGeom>
          <a:noFill/>
        </p:spPr>
        <p:txBody>
          <a:bodyPr wrap="square" rtlCol="0">
            <a:spAutoFit/>
          </a:bodyPr>
          <a:lstStyle/>
          <a:p>
            <a:pPr algn="ctr" defTabSz="685800">
              <a:defRPr/>
            </a:pPr>
            <a:r>
              <a:rPr lang="en-US" sz="2100" dirty="0">
                <a:solidFill>
                  <a:srgbClr val="B2B2B2">
                    <a:lumMod val="75000"/>
                  </a:srgbClr>
                </a:solidFill>
                <a:latin typeface="Cambria" panose="02040503050406030204" pitchFamily="18" charset="0"/>
              </a:rPr>
              <a:t>Now after the Sabbath, as it began to dawn toward the first </a:t>
            </a:r>
            <a:r>
              <a:rPr lang="en-US" sz="2100" i="1" dirty="0">
                <a:solidFill>
                  <a:srgbClr val="B2B2B2">
                    <a:lumMod val="75000"/>
                  </a:srgbClr>
                </a:solidFill>
                <a:latin typeface="Cambria" panose="02040503050406030204" pitchFamily="18" charset="0"/>
              </a:rPr>
              <a:t>day</a:t>
            </a:r>
            <a:r>
              <a:rPr lang="en-US" sz="2100" dirty="0">
                <a:solidFill>
                  <a:srgbClr val="B2B2B2">
                    <a:lumMod val="75000"/>
                  </a:srgbClr>
                </a:solidFill>
                <a:latin typeface="Cambria" panose="02040503050406030204" pitchFamily="18" charset="0"/>
              </a:rPr>
              <a:t> of the week, Mary Magdalene and the other Mary came to look at the grave. </a:t>
            </a:r>
            <a:r>
              <a:rPr lang="en-US" sz="2100" b="1" baseline="30000" dirty="0">
                <a:solidFill>
                  <a:srgbClr val="FFFFFF"/>
                </a:solidFill>
                <a:latin typeface="Cambria" panose="02040503050406030204" pitchFamily="18" charset="0"/>
              </a:rPr>
              <a:t>2 </a:t>
            </a:r>
            <a:r>
              <a:rPr lang="en-US" sz="2100" dirty="0">
                <a:solidFill>
                  <a:srgbClr val="FFFFFF"/>
                </a:solidFill>
                <a:latin typeface="Cambria" panose="02040503050406030204" pitchFamily="18" charset="0"/>
              </a:rPr>
              <a:t>And behold, a severe earthquake had occurred, for an angel of the Lord descended from heaven and came and rolled away the stone and sat upon it. </a:t>
            </a:r>
            <a:r>
              <a:rPr lang="en-US" sz="2100" b="1" baseline="30000" dirty="0">
                <a:solidFill>
                  <a:srgbClr val="FFFFFF"/>
                </a:solidFill>
                <a:latin typeface="Cambria" panose="02040503050406030204" pitchFamily="18" charset="0"/>
              </a:rPr>
              <a:t>3 </a:t>
            </a:r>
            <a:r>
              <a:rPr lang="en-US" sz="2100" dirty="0">
                <a:solidFill>
                  <a:srgbClr val="FFFFFF"/>
                </a:solidFill>
                <a:latin typeface="Cambria" panose="02040503050406030204" pitchFamily="18" charset="0"/>
              </a:rPr>
              <a:t>And his appearance was like lightning, and his clothing as white as snow. </a:t>
            </a:r>
            <a:r>
              <a:rPr lang="en-US" sz="2100" b="1" baseline="30000" dirty="0">
                <a:solidFill>
                  <a:srgbClr val="FFFFFF"/>
                </a:solidFill>
                <a:latin typeface="Cambria" panose="02040503050406030204" pitchFamily="18" charset="0"/>
              </a:rPr>
              <a:t>4 </a:t>
            </a:r>
            <a:r>
              <a:rPr lang="en-US" sz="2100" dirty="0">
                <a:solidFill>
                  <a:srgbClr val="FFFFFF"/>
                </a:solidFill>
                <a:latin typeface="Cambria" panose="02040503050406030204" pitchFamily="18" charset="0"/>
              </a:rPr>
              <a:t>The guards shook for fear of him and became like dead men. </a:t>
            </a:r>
          </a:p>
        </p:txBody>
      </p:sp>
      <p:cxnSp>
        <p:nvCxnSpPr>
          <p:cNvPr id="4" name="Straight Connector 3">
            <a:extLst>
              <a:ext uri="{FF2B5EF4-FFF2-40B4-BE49-F238E27FC236}">
                <a16:creationId xmlns:a16="http://schemas.microsoft.com/office/drawing/2014/main" id="{9802748E-1319-4115-AECF-536DF21CB76A}"/>
              </a:ext>
            </a:extLst>
          </p:cNvPr>
          <p:cNvCxnSpPr>
            <a:cxnSpLocks/>
          </p:cNvCxnSpPr>
          <p:nvPr/>
        </p:nvCxnSpPr>
        <p:spPr bwMode="auto">
          <a:xfrm>
            <a:off x="6368534" y="2342451"/>
            <a:ext cx="1992296" cy="0"/>
          </a:xfrm>
          <a:prstGeom prst="line">
            <a:avLst/>
          </a:prstGeom>
          <a:solidFill>
            <a:schemeClr val="accent1"/>
          </a:solidFill>
          <a:ln w="28575" cap="flat" cmpd="sng" algn="ctr">
            <a:solidFill>
              <a:srgbClr val="FFFF00"/>
            </a:solidFill>
            <a:prstDash val="solid"/>
            <a:round/>
            <a:headEnd type="none" w="med" len="med"/>
            <a:tailEnd type="none" w="med" len="med"/>
          </a:ln>
          <a:effectLst/>
        </p:spPr>
      </p:cxnSp>
      <p:cxnSp>
        <p:nvCxnSpPr>
          <p:cNvPr id="14" name="Straight Connector 13">
            <a:extLst>
              <a:ext uri="{FF2B5EF4-FFF2-40B4-BE49-F238E27FC236}">
                <a16:creationId xmlns:a16="http://schemas.microsoft.com/office/drawing/2014/main" id="{3DA5CA68-5BD4-4E04-8791-56424A7161AC}"/>
              </a:ext>
            </a:extLst>
          </p:cNvPr>
          <p:cNvCxnSpPr>
            <a:cxnSpLocks/>
          </p:cNvCxnSpPr>
          <p:nvPr/>
        </p:nvCxnSpPr>
        <p:spPr bwMode="auto">
          <a:xfrm>
            <a:off x="4784816" y="2680335"/>
            <a:ext cx="2437688" cy="0"/>
          </a:xfrm>
          <a:prstGeom prst="line">
            <a:avLst/>
          </a:prstGeom>
          <a:solidFill>
            <a:schemeClr val="accent1"/>
          </a:solidFill>
          <a:ln w="28575" cap="flat" cmpd="sng" algn="ctr">
            <a:solidFill>
              <a:srgbClr val="FFFF00"/>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5482F882-BF43-41FB-BA00-8C17CF30B06A}"/>
              </a:ext>
            </a:extLst>
          </p:cNvPr>
          <p:cNvCxnSpPr>
            <a:cxnSpLocks/>
          </p:cNvCxnSpPr>
          <p:nvPr/>
        </p:nvCxnSpPr>
        <p:spPr bwMode="auto">
          <a:xfrm>
            <a:off x="2703520" y="2346960"/>
            <a:ext cx="1255738" cy="0"/>
          </a:xfrm>
          <a:prstGeom prst="line">
            <a:avLst/>
          </a:prstGeom>
          <a:solidFill>
            <a:schemeClr val="accent1"/>
          </a:solidFill>
          <a:ln w="28575" cap="flat" cmpd="sng" algn="ctr">
            <a:solidFill>
              <a:srgbClr val="FFFF00"/>
            </a:solidFill>
            <a:prstDash val="solid"/>
            <a:round/>
            <a:headEnd type="none" w="med" len="med"/>
            <a:tailEnd type="none" w="med" len="med"/>
          </a:ln>
          <a:effectLst/>
        </p:spPr>
      </p:cxnSp>
      <p:cxnSp>
        <p:nvCxnSpPr>
          <p:cNvPr id="13" name="Straight Connector 12">
            <a:extLst>
              <a:ext uri="{FF2B5EF4-FFF2-40B4-BE49-F238E27FC236}">
                <a16:creationId xmlns:a16="http://schemas.microsoft.com/office/drawing/2014/main" id="{265D4E56-6FE4-4E67-940B-EFE5C64952D3}"/>
              </a:ext>
            </a:extLst>
          </p:cNvPr>
          <p:cNvCxnSpPr>
            <a:cxnSpLocks/>
          </p:cNvCxnSpPr>
          <p:nvPr/>
        </p:nvCxnSpPr>
        <p:spPr bwMode="auto">
          <a:xfrm>
            <a:off x="1555423" y="3337560"/>
            <a:ext cx="2894029" cy="0"/>
          </a:xfrm>
          <a:prstGeom prst="line">
            <a:avLst/>
          </a:prstGeom>
          <a:solidFill>
            <a:schemeClr val="accent1"/>
          </a:solidFill>
          <a:ln w="28575" cap="flat" cmpd="sng" algn="ctr">
            <a:solidFill>
              <a:srgbClr val="FFFF00"/>
            </a:solidFill>
            <a:prstDash val="solid"/>
            <a:round/>
            <a:headEnd type="none" w="med" len="med"/>
            <a:tailEnd type="none" w="med" len="med"/>
          </a:ln>
          <a:effectLst/>
        </p:spPr>
      </p:cxnSp>
    </p:spTree>
    <p:extLst>
      <p:ext uri="{BB962C8B-B14F-4D97-AF65-F5344CB8AC3E}">
        <p14:creationId xmlns:p14="http://schemas.microsoft.com/office/powerpoint/2010/main" val="431912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left)">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ipe(left)">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965183" y="978021"/>
            <a:ext cx="3231671" cy="461584"/>
          </a:xfrm>
          <a:prstGeom prst="rect">
            <a:avLst/>
          </a:prstGeom>
          <a:noFill/>
        </p:spPr>
        <p:txBody>
          <a:bodyPr wrap="none" lIns="91353" tIns="45680" rIns="91353" bIns="45680" rtlCol="0">
            <a:spAutoFit/>
          </a:bodyPr>
          <a:lstStyle/>
          <a:p>
            <a:pPr defTabSz="913511">
              <a:defRPr/>
            </a:pPr>
            <a:r>
              <a:rPr lang="en-US" sz="2400" b="1" u="sng" dirty="0">
                <a:latin typeface="Cambria" panose="02040503050406030204" pitchFamily="18" charset="0"/>
              </a:rPr>
              <a:t>Matthew 28:1-7 NASV</a:t>
            </a:r>
          </a:p>
        </p:txBody>
      </p:sp>
      <p:sp>
        <p:nvSpPr>
          <p:cNvPr id="2" name="TextBox 1">
            <a:extLst>
              <a:ext uri="{FF2B5EF4-FFF2-40B4-BE49-F238E27FC236}">
                <a16:creationId xmlns:a16="http://schemas.microsoft.com/office/drawing/2014/main" id="{379A99BF-6207-43E8-A33F-CA3032E833C3}"/>
              </a:ext>
            </a:extLst>
          </p:cNvPr>
          <p:cNvSpPr txBox="1"/>
          <p:nvPr/>
        </p:nvSpPr>
        <p:spPr>
          <a:xfrm>
            <a:off x="230505" y="1372148"/>
            <a:ext cx="8653598" cy="3647152"/>
          </a:xfrm>
          <a:prstGeom prst="rect">
            <a:avLst/>
          </a:prstGeom>
          <a:noFill/>
        </p:spPr>
        <p:txBody>
          <a:bodyPr wrap="square" rtlCol="0">
            <a:spAutoFit/>
          </a:bodyPr>
          <a:lstStyle/>
          <a:p>
            <a:pPr algn="ctr" defTabSz="685800">
              <a:defRPr/>
            </a:pPr>
            <a:r>
              <a:rPr lang="en-US" sz="2100" dirty="0">
                <a:solidFill>
                  <a:srgbClr val="B2B2B2">
                    <a:lumMod val="75000"/>
                  </a:srgbClr>
                </a:solidFill>
                <a:latin typeface="Cambria" panose="02040503050406030204" pitchFamily="18" charset="0"/>
              </a:rPr>
              <a:t>Now after the Sabbath, as it began to dawn toward the first </a:t>
            </a:r>
            <a:r>
              <a:rPr lang="en-US" sz="2100" i="1" dirty="0">
                <a:solidFill>
                  <a:srgbClr val="B2B2B2">
                    <a:lumMod val="75000"/>
                  </a:srgbClr>
                </a:solidFill>
                <a:latin typeface="Cambria" panose="02040503050406030204" pitchFamily="18" charset="0"/>
              </a:rPr>
              <a:t>day</a:t>
            </a:r>
            <a:r>
              <a:rPr lang="en-US" sz="2100" dirty="0">
                <a:solidFill>
                  <a:srgbClr val="B2B2B2">
                    <a:lumMod val="75000"/>
                  </a:srgbClr>
                </a:solidFill>
                <a:latin typeface="Cambria" panose="02040503050406030204" pitchFamily="18" charset="0"/>
              </a:rPr>
              <a:t> of the week, Mary Magdalene and the other Mary came to look at the grave. </a:t>
            </a:r>
            <a:r>
              <a:rPr lang="en-US" sz="2100" b="1" baseline="30000" dirty="0">
                <a:solidFill>
                  <a:srgbClr val="B2B2B2">
                    <a:lumMod val="75000"/>
                  </a:srgbClr>
                </a:solidFill>
                <a:latin typeface="Cambria" panose="02040503050406030204" pitchFamily="18" charset="0"/>
              </a:rPr>
              <a:t>2 </a:t>
            </a:r>
            <a:r>
              <a:rPr lang="en-US" sz="2100" dirty="0">
                <a:solidFill>
                  <a:srgbClr val="B2B2B2">
                    <a:lumMod val="75000"/>
                  </a:srgbClr>
                </a:solidFill>
                <a:latin typeface="Cambria" panose="02040503050406030204" pitchFamily="18" charset="0"/>
              </a:rPr>
              <a:t>And behold, a severe earthquake had occurred, for an angel of the Lord descended from heaven and came and rolled away the stone and sat upon it. </a:t>
            </a:r>
            <a:r>
              <a:rPr lang="en-US" sz="2100" b="1" baseline="30000" dirty="0">
                <a:solidFill>
                  <a:srgbClr val="B2B2B2">
                    <a:lumMod val="75000"/>
                  </a:srgbClr>
                </a:solidFill>
                <a:latin typeface="Cambria" panose="02040503050406030204" pitchFamily="18" charset="0"/>
              </a:rPr>
              <a:t>3 </a:t>
            </a:r>
            <a:r>
              <a:rPr lang="en-US" sz="2100" dirty="0">
                <a:solidFill>
                  <a:srgbClr val="B2B2B2">
                    <a:lumMod val="75000"/>
                  </a:srgbClr>
                </a:solidFill>
                <a:latin typeface="Cambria" panose="02040503050406030204" pitchFamily="18" charset="0"/>
              </a:rPr>
              <a:t>And his appearance was like lightning, and his clothing as white as snow. </a:t>
            </a:r>
            <a:r>
              <a:rPr lang="en-US" sz="2100" b="1" baseline="30000" dirty="0">
                <a:solidFill>
                  <a:srgbClr val="B2B2B2">
                    <a:lumMod val="75000"/>
                  </a:srgbClr>
                </a:solidFill>
                <a:latin typeface="Cambria" panose="02040503050406030204" pitchFamily="18" charset="0"/>
              </a:rPr>
              <a:t>4 </a:t>
            </a:r>
            <a:r>
              <a:rPr lang="en-US" sz="2100" dirty="0">
                <a:solidFill>
                  <a:srgbClr val="B2B2B2">
                    <a:lumMod val="75000"/>
                  </a:srgbClr>
                </a:solidFill>
                <a:latin typeface="Cambria" panose="02040503050406030204" pitchFamily="18" charset="0"/>
              </a:rPr>
              <a:t>The guards shook for fear of him and became like dead men.</a:t>
            </a:r>
            <a:r>
              <a:rPr lang="en-US" sz="2100" dirty="0">
                <a:solidFill>
                  <a:srgbClr val="FFFFFF"/>
                </a:solidFill>
                <a:latin typeface="Cambria" panose="02040503050406030204" pitchFamily="18" charset="0"/>
              </a:rPr>
              <a:t> </a:t>
            </a:r>
            <a:r>
              <a:rPr lang="en-US" sz="2100" b="1" baseline="30000" dirty="0">
                <a:solidFill>
                  <a:srgbClr val="FFFFFF"/>
                </a:solidFill>
                <a:latin typeface="Cambria" panose="02040503050406030204" pitchFamily="18" charset="0"/>
              </a:rPr>
              <a:t>5 </a:t>
            </a:r>
            <a:r>
              <a:rPr lang="en-US" sz="2100" dirty="0">
                <a:solidFill>
                  <a:srgbClr val="FFFFFF"/>
                </a:solidFill>
                <a:latin typeface="Cambria" panose="02040503050406030204" pitchFamily="18" charset="0"/>
              </a:rPr>
              <a:t>The angel said to the women, “Do not be afraid; for I know that you are looking for Jesus who has been crucified. </a:t>
            </a:r>
            <a:r>
              <a:rPr lang="en-US" sz="2100" b="1" baseline="30000" dirty="0">
                <a:solidFill>
                  <a:srgbClr val="FFFFFF"/>
                </a:solidFill>
                <a:latin typeface="Cambria" panose="02040503050406030204" pitchFamily="18" charset="0"/>
              </a:rPr>
              <a:t>6 </a:t>
            </a:r>
            <a:r>
              <a:rPr lang="en-US" sz="2100" dirty="0">
                <a:solidFill>
                  <a:srgbClr val="FFFFFF"/>
                </a:solidFill>
                <a:latin typeface="Cambria" panose="02040503050406030204" pitchFamily="18" charset="0"/>
              </a:rPr>
              <a:t>He is not here, for He has risen, just as He said. Come, see the place where He was lying. </a:t>
            </a:r>
            <a:r>
              <a:rPr lang="en-US" sz="2100" b="1" baseline="30000" dirty="0">
                <a:solidFill>
                  <a:srgbClr val="FFFFFF"/>
                </a:solidFill>
                <a:latin typeface="Cambria" panose="02040503050406030204" pitchFamily="18" charset="0"/>
              </a:rPr>
              <a:t>7 </a:t>
            </a:r>
            <a:r>
              <a:rPr lang="en-US" sz="2100" dirty="0">
                <a:solidFill>
                  <a:srgbClr val="FFFFFF"/>
                </a:solidFill>
                <a:latin typeface="Cambria" panose="02040503050406030204" pitchFamily="18" charset="0"/>
              </a:rPr>
              <a:t>Go quickly and tell His disciples that He has risen from the dead; and behold, He is going ahead of you into Galilee, there you will see Him; behold, I have told you.”</a:t>
            </a:r>
          </a:p>
        </p:txBody>
      </p:sp>
      <p:cxnSp>
        <p:nvCxnSpPr>
          <p:cNvPr id="4" name="Straight Connector 3">
            <a:extLst>
              <a:ext uri="{FF2B5EF4-FFF2-40B4-BE49-F238E27FC236}">
                <a16:creationId xmlns:a16="http://schemas.microsoft.com/office/drawing/2014/main" id="{9802748E-1319-4115-AECF-536DF21CB76A}"/>
              </a:ext>
            </a:extLst>
          </p:cNvPr>
          <p:cNvCxnSpPr>
            <a:cxnSpLocks/>
          </p:cNvCxnSpPr>
          <p:nvPr/>
        </p:nvCxnSpPr>
        <p:spPr bwMode="auto">
          <a:xfrm>
            <a:off x="3408243" y="3645192"/>
            <a:ext cx="1697158" cy="0"/>
          </a:xfrm>
          <a:prstGeom prst="line">
            <a:avLst/>
          </a:prstGeom>
          <a:solidFill>
            <a:schemeClr val="accent1"/>
          </a:solidFill>
          <a:ln w="28575" cap="flat" cmpd="sng" algn="ctr">
            <a:solidFill>
              <a:srgbClr val="FFFF00"/>
            </a:solidFill>
            <a:prstDash val="solid"/>
            <a:round/>
            <a:headEnd type="none" w="med" len="med"/>
            <a:tailEnd type="none" w="med" len="med"/>
          </a:ln>
          <a:effectLst/>
        </p:spPr>
      </p:cxnSp>
      <p:cxnSp>
        <p:nvCxnSpPr>
          <p:cNvPr id="14" name="Straight Connector 13">
            <a:extLst>
              <a:ext uri="{FF2B5EF4-FFF2-40B4-BE49-F238E27FC236}">
                <a16:creationId xmlns:a16="http://schemas.microsoft.com/office/drawing/2014/main" id="{3DA5CA68-5BD4-4E04-8791-56424A7161AC}"/>
              </a:ext>
            </a:extLst>
          </p:cNvPr>
          <p:cNvCxnSpPr>
            <a:cxnSpLocks/>
          </p:cNvCxnSpPr>
          <p:nvPr/>
        </p:nvCxnSpPr>
        <p:spPr bwMode="auto">
          <a:xfrm>
            <a:off x="431890" y="4251960"/>
            <a:ext cx="844460" cy="0"/>
          </a:xfrm>
          <a:prstGeom prst="line">
            <a:avLst/>
          </a:prstGeom>
          <a:solidFill>
            <a:schemeClr val="accent1"/>
          </a:solidFill>
          <a:ln w="28575" cap="flat" cmpd="sng" algn="ctr">
            <a:solidFill>
              <a:srgbClr val="FFFF00"/>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5482F882-BF43-41FB-BA00-8C17CF30B06A}"/>
              </a:ext>
            </a:extLst>
          </p:cNvPr>
          <p:cNvCxnSpPr>
            <a:cxnSpLocks/>
          </p:cNvCxnSpPr>
          <p:nvPr/>
        </p:nvCxnSpPr>
        <p:spPr bwMode="auto">
          <a:xfrm>
            <a:off x="1522420" y="3947160"/>
            <a:ext cx="7097705" cy="0"/>
          </a:xfrm>
          <a:prstGeom prst="line">
            <a:avLst/>
          </a:prstGeom>
          <a:solidFill>
            <a:schemeClr val="accent1"/>
          </a:solidFill>
          <a:ln w="28575" cap="flat" cmpd="sng" algn="ctr">
            <a:solidFill>
              <a:srgbClr val="FFFF00"/>
            </a:solidFill>
            <a:prstDash val="solid"/>
            <a:round/>
            <a:headEnd type="none" w="med" len="med"/>
            <a:tailEnd type="none" w="med" len="med"/>
          </a:ln>
          <a:effectLst/>
        </p:spPr>
      </p:cxnSp>
      <p:sp>
        <p:nvSpPr>
          <p:cNvPr id="15" name="Rounded Rectangular Callout 4">
            <a:extLst>
              <a:ext uri="{FF2B5EF4-FFF2-40B4-BE49-F238E27FC236}">
                <a16:creationId xmlns:a16="http://schemas.microsoft.com/office/drawing/2014/main" id="{5319F808-77D8-45AB-A67E-F2DD168D6896}"/>
              </a:ext>
            </a:extLst>
          </p:cNvPr>
          <p:cNvSpPr/>
          <p:nvPr/>
        </p:nvSpPr>
        <p:spPr>
          <a:xfrm>
            <a:off x="54703" y="2365674"/>
            <a:ext cx="9005201" cy="1581483"/>
          </a:xfrm>
          <a:custGeom>
            <a:avLst/>
            <a:gdLst>
              <a:gd name="connsiteX0" fmla="*/ 0 w 12006934"/>
              <a:gd name="connsiteY0" fmla="*/ 148548 h 891271"/>
              <a:gd name="connsiteX1" fmla="*/ 148548 w 12006934"/>
              <a:gd name="connsiteY1" fmla="*/ 0 h 891271"/>
              <a:gd name="connsiteX2" fmla="*/ 2001156 w 12006934"/>
              <a:gd name="connsiteY2" fmla="*/ 0 h 891271"/>
              <a:gd name="connsiteX3" fmla="*/ 2001156 w 12006934"/>
              <a:gd name="connsiteY3" fmla="*/ 0 h 891271"/>
              <a:gd name="connsiteX4" fmla="*/ 5002889 w 12006934"/>
              <a:gd name="connsiteY4" fmla="*/ 0 h 891271"/>
              <a:gd name="connsiteX5" fmla="*/ 11858386 w 12006934"/>
              <a:gd name="connsiteY5" fmla="*/ 0 h 891271"/>
              <a:gd name="connsiteX6" fmla="*/ 12006934 w 12006934"/>
              <a:gd name="connsiteY6" fmla="*/ 148548 h 891271"/>
              <a:gd name="connsiteX7" fmla="*/ 12006934 w 12006934"/>
              <a:gd name="connsiteY7" fmla="*/ 519908 h 891271"/>
              <a:gd name="connsiteX8" fmla="*/ 12006934 w 12006934"/>
              <a:gd name="connsiteY8" fmla="*/ 519908 h 891271"/>
              <a:gd name="connsiteX9" fmla="*/ 12006934 w 12006934"/>
              <a:gd name="connsiteY9" fmla="*/ 742726 h 891271"/>
              <a:gd name="connsiteX10" fmla="*/ 12006934 w 12006934"/>
              <a:gd name="connsiteY10" fmla="*/ 742723 h 891271"/>
              <a:gd name="connsiteX11" fmla="*/ 11858386 w 12006934"/>
              <a:gd name="connsiteY11" fmla="*/ 891271 h 891271"/>
              <a:gd name="connsiteX12" fmla="*/ 5002889 w 12006934"/>
              <a:gd name="connsiteY12" fmla="*/ 891271 h 891271"/>
              <a:gd name="connsiteX13" fmla="*/ 1376715 w 12006934"/>
              <a:gd name="connsiteY13" fmla="*/ 2102330 h 891271"/>
              <a:gd name="connsiteX14" fmla="*/ 2001156 w 12006934"/>
              <a:gd name="connsiteY14" fmla="*/ 891271 h 891271"/>
              <a:gd name="connsiteX15" fmla="*/ 148548 w 12006934"/>
              <a:gd name="connsiteY15" fmla="*/ 891271 h 891271"/>
              <a:gd name="connsiteX16" fmla="*/ 0 w 12006934"/>
              <a:gd name="connsiteY16" fmla="*/ 742723 h 891271"/>
              <a:gd name="connsiteX17" fmla="*/ 0 w 12006934"/>
              <a:gd name="connsiteY17" fmla="*/ 742726 h 891271"/>
              <a:gd name="connsiteX18" fmla="*/ 0 w 12006934"/>
              <a:gd name="connsiteY18" fmla="*/ 519908 h 891271"/>
              <a:gd name="connsiteX19" fmla="*/ 0 w 12006934"/>
              <a:gd name="connsiteY19" fmla="*/ 519908 h 891271"/>
              <a:gd name="connsiteX20" fmla="*/ 0 w 12006934"/>
              <a:gd name="connsiteY20" fmla="*/ 148548 h 891271"/>
              <a:gd name="connsiteX0" fmla="*/ 0 w 12006934"/>
              <a:gd name="connsiteY0" fmla="*/ 148548 h 2102330"/>
              <a:gd name="connsiteX1" fmla="*/ 148548 w 12006934"/>
              <a:gd name="connsiteY1" fmla="*/ 0 h 2102330"/>
              <a:gd name="connsiteX2" fmla="*/ 2001156 w 12006934"/>
              <a:gd name="connsiteY2" fmla="*/ 0 h 2102330"/>
              <a:gd name="connsiteX3" fmla="*/ 2001156 w 12006934"/>
              <a:gd name="connsiteY3" fmla="*/ 0 h 2102330"/>
              <a:gd name="connsiteX4" fmla="*/ 5002889 w 12006934"/>
              <a:gd name="connsiteY4" fmla="*/ 0 h 2102330"/>
              <a:gd name="connsiteX5" fmla="*/ 11858386 w 12006934"/>
              <a:gd name="connsiteY5" fmla="*/ 0 h 2102330"/>
              <a:gd name="connsiteX6" fmla="*/ 12006934 w 12006934"/>
              <a:gd name="connsiteY6" fmla="*/ 148548 h 2102330"/>
              <a:gd name="connsiteX7" fmla="*/ 12006934 w 12006934"/>
              <a:gd name="connsiteY7" fmla="*/ 519908 h 2102330"/>
              <a:gd name="connsiteX8" fmla="*/ 12006934 w 12006934"/>
              <a:gd name="connsiteY8" fmla="*/ 519908 h 2102330"/>
              <a:gd name="connsiteX9" fmla="*/ 12006934 w 12006934"/>
              <a:gd name="connsiteY9" fmla="*/ 742726 h 2102330"/>
              <a:gd name="connsiteX10" fmla="*/ 12006934 w 12006934"/>
              <a:gd name="connsiteY10" fmla="*/ 742723 h 2102330"/>
              <a:gd name="connsiteX11" fmla="*/ 11858386 w 12006934"/>
              <a:gd name="connsiteY11" fmla="*/ 891271 h 2102330"/>
              <a:gd name="connsiteX12" fmla="*/ 2139946 w 12006934"/>
              <a:gd name="connsiteY12" fmla="*/ 891271 h 2102330"/>
              <a:gd name="connsiteX13" fmla="*/ 1376715 w 12006934"/>
              <a:gd name="connsiteY13" fmla="*/ 2102330 h 2102330"/>
              <a:gd name="connsiteX14" fmla="*/ 2001156 w 12006934"/>
              <a:gd name="connsiteY14" fmla="*/ 891271 h 2102330"/>
              <a:gd name="connsiteX15" fmla="*/ 148548 w 12006934"/>
              <a:gd name="connsiteY15" fmla="*/ 891271 h 2102330"/>
              <a:gd name="connsiteX16" fmla="*/ 0 w 12006934"/>
              <a:gd name="connsiteY16" fmla="*/ 742723 h 2102330"/>
              <a:gd name="connsiteX17" fmla="*/ 0 w 12006934"/>
              <a:gd name="connsiteY17" fmla="*/ 742726 h 2102330"/>
              <a:gd name="connsiteX18" fmla="*/ 0 w 12006934"/>
              <a:gd name="connsiteY18" fmla="*/ 519908 h 2102330"/>
              <a:gd name="connsiteX19" fmla="*/ 0 w 12006934"/>
              <a:gd name="connsiteY19" fmla="*/ 519908 h 2102330"/>
              <a:gd name="connsiteX20" fmla="*/ 0 w 12006934"/>
              <a:gd name="connsiteY20" fmla="*/ 148548 h 2102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006934" h="2102330">
                <a:moveTo>
                  <a:pt x="0" y="148548"/>
                </a:moveTo>
                <a:cubicBezTo>
                  <a:pt x="0" y="66507"/>
                  <a:pt x="66507" y="0"/>
                  <a:pt x="148548" y="0"/>
                </a:cubicBezTo>
                <a:lnTo>
                  <a:pt x="2001156" y="0"/>
                </a:lnTo>
                <a:lnTo>
                  <a:pt x="2001156" y="0"/>
                </a:lnTo>
                <a:lnTo>
                  <a:pt x="5002889" y="0"/>
                </a:lnTo>
                <a:lnTo>
                  <a:pt x="11858386" y="0"/>
                </a:lnTo>
                <a:cubicBezTo>
                  <a:pt x="11940427" y="0"/>
                  <a:pt x="12006934" y="66507"/>
                  <a:pt x="12006934" y="148548"/>
                </a:cubicBezTo>
                <a:lnTo>
                  <a:pt x="12006934" y="519908"/>
                </a:lnTo>
                <a:lnTo>
                  <a:pt x="12006934" y="519908"/>
                </a:lnTo>
                <a:lnTo>
                  <a:pt x="12006934" y="742726"/>
                </a:lnTo>
                <a:lnTo>
                  <a:pt x="12006934" y="742723"/>
                </a:lnTo>
                <a:cubicBezTo>
                  <a:pt x="12006934" y="824764"/>
                  <a:pt x="11940427" y="891271"/>
                  <a:pt x="11858386" y="891271"/>
                </a:cubicBezTo>
                <a:lnTo>
                  <a:pt x="2139946" y="891271"/>
                </a:lnTo>
                <a:lnTo>
                  <a:pt x="1376715" y="2102330"/>
                </a:lnTo>
                <a:lnTo>
                  <a:pt x="2001156" y="891271"/>
                </a:lnTo>
                <a:lnTo>
                  <a:pt x="148548" y="891271"/>
                </a:lnTo>
                <a:cubicBezTo>
                  <a:pt x="66507" y="891271"/>
                  <a:pt x="0" y="824764"/>
                  <a:pt x="0" y="742723"/>
                </a:cubicBezTo>
                <a:lnTo>
                  <a:pt x="0" y="742726"/>
                </a:lnTo>
                <a:lnTo>
                  <a:pt x="0" y="519908"/>
                </a:lnTo>
                <a:lnTo>
                  <a:pt x="0" y="519908"/>
                </a:lnTo>
                <a:lnTo>
                  <a:pt x="0" y="148548"/>
                </a:lnTo>
                <a:close/>
              </a:path>
            </a:pathLst>
          </a:custGeom>
          <a:solidFill>
            <a:srgbClr val="00206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375" tIns="45692" rIns="91375" bIns="45692" rtlCol="0" anchor="t"/>
          <a:lstStyle/>
          <a:p>
            <a:pPr algn="ctr" defTabSz="913511">
              <a:defRPr/>
            </a:pPr>
            <a:r>
              <a:rPr lang="en-US" dirty="0">
                <a:solidFill>
                  <a:srgbClr val="FFFFFF"/>
                </a:solidFill>
                <a:latin typeface="Cambria" panose="02040503050406030204" pitchFamily="18" charset="0"/>
              </a:rPr>
              <a:t>Luke records that the angel quoted Jesus to say, “The Son of Man must be delivered into the hands of sinful men, and be cruciﬁed, and the third day rise again” (Luke 24:7)</a:t>
            </a:r>
          </a:p>
        </p:txBody>
      </p:sp>
      <p:cxnSp>
        <p:nvCxnSpPr>
          <p:cNvPr id="11" name="Straight Connector 10">
            <a:extLst>
              <a:ext uri="{FF2B5EF4-FFF2-40B4-BE49-F238E27FC236}">
                <a16:creationId xmlns:a16="http://schemas.microsoft.com/office/drawing/2014/main" id="{8BD22ED1-F914-433F-B02D-F3F03785B667}"/>
              </a:ext>
            </a:extLst>
          </p:cNvPr>
          <p:cNvCxnSpPr>
            <a:cxnSpLocks/>
          </p:cNvCxnSpPr>
          <p:nvPr/>
        </p:nvCxnSpPr>
        <p:spPr bwMode="auto">
          <a:xfrm>
            <a:off x="1935153" y="4930526"/>
            <a:ext cx="703876" cy="0"/>
          </a:xfrm>
          <a:prstGeom prst="line">
            <a:avLst/>
          </a:prstGeom>
          <a:solidFill>
            <a:schemeClr val="accent1"/>
          </a:solidFill>
          <a:ln w="28575" cap="flat" cmpd="sng" algn="ctr">
            <a:solidFill>
              <a:srgbClr val="FFFF00"/>
            </a:solidFill>
            <a:prstDash val="solid"/>
            <a:round/>
            <a:headEnd type="none" w="med" len="med"/>
            <a:tailEnd type="none" w="med" len="med"/>
          </a:ln>
          <a:effectLst/>
        </p:spPr>
      </p:cxnSp>
      <p:cxnSp>
        <p:nvCxnSpPr>
          <p:cNvPr id="9" name="Straight Connector 8">
            <a:extLst>
              <a:ext uri="{FF2B5EF4-FFF2-40B4-BE49-F238E27FC236}">
                <a16:creationId xmlns:a16="http://schemas.microsoft.com/office/drawing/2014/main" id="{3D956F7E-28F7-46FC-9ABA-BD774FDCAC56}"/>
              </a:ext>
            </a:extLst>
          </p:cNvPr>
          <p:cNvCxnSpPr>
            <a:cxnSpLocks/>
          </p:cNvCxnSpPr>
          <p:nvPr/>
        </p:nvCxnSpPr>
        <p:spPr bwMode="auto">
          <a:xfrm>
            <a:off x="6122868" y="4258602"/>
            <a:ext cx="2095490" cy="0"/>
          </a:xfrm>
          <a:prstGeom prst="line">
            <a:avLst/>
          </a:prstGeom>
          <a:solidFill>
            <a:schemeClr val="accent1"/>
          </a:solidFill>
          <a:ln w="28575" cap="flat" cmpd="sng" algn="ctr">
            <a:solidFill>
              <a:srgbClr val="FFFF00"/>
            </a:solidFill>
            <a:prstDash val="solid"/>
            <a:round/>
            <a:headEnd type="none" w="med" len="med"/>
            <a:tailEnd type="none" w="med" len="med"/>
          </a:ln>
          <a:effectLst/>
        </p:spPr>
      </p:cxnSp>
      <p:sp>
        <p:nvSpPr>
          <p:cNvPr id="10" name="Rounded Rectangular Callout 4">
            <a:extLst>
              <a:ext uri="{FF2B5EF4-FFF2-40B4-BE49-F238E27FC236}">
                <a16:creationId xmlns:a16="http://schemas.microsoft.com/office/drawing/2014/main" id="{51DF9256-43D5-48D1-8DA1-D7A3FBFC6E54}"/>
              </a:ext>
            </a:extLst>
          </p:cNvPr>
          <p:cNvSpPr/>
          <p:nvPr/>
        </p:nvSpPr>
        <p:spPr>
          <a:xfrm>
            <a:off x="3921810" y="4249128"/>
            <a:ext cx="4962293" cy="1222222"/>
          </a:xfrm>
          <a:custGeom>
            <a:avLst/>
            <a:gdLst>
              <a:gd name="connsiteX0" fmla="*/ 0 w 6616390"/>
              <a:gd name="connsiteY0" fmla="*/ 90069 h 540402"/>
              <a:gd name="connsiteX1" fmla="*/ 90069 w 6616390"/>
              <a:gd name="connsiteY1" fmla="*/ 0 h 540402"/>
              <a:gd name="connsiteX2" fmla="*/ 3859561 w 6616390"/>
              <a:gd name="connsiteY2" fmla="*/ 0 h 540402"/>
              <a:gd name="connsiteX3" fmla="*/ 5546057 w 6616390"/>
              <a:gd name="connsiteY3" fmla="*/ -1018588 h 540402"/>
              <a:gd name="connsiteX4" fmla="*/ 5513658 w 6616390"/>
              <a:gd name="connsiteY4" fmla="*/ 0 h 540402"/>
              <a:gd name="connsiteX5" fmla="*/ 6526321 w 6616390"/>
              <a:gd name="connsiteY5" fmla="*/ 0 h 540402"/>
              <a:gd name="connsiteX6" fmla="*/ 6616390 w 6616390"/>
              <a:gd name="connsiteY6" fmla="*/ 90069 h 540402"/>
              <a:gd name="connsiteX7" fmla="*/ 6616390 w 6616390"/>
              <a:gd name="connsiteY7" fmla="*/ 90067 h 540402"/>
              <a:gd name="connsiteX8" fmla="*/ 6616390 w 6616390"/>
              <a:gd name="connsiteY8" fmla="*/ 90067 h 540402"/>
              <a:gd name="connsiteX9" fmla="*/ 6616390 w 6616390"/>
              <a:gd name="connsiteY9" fmla="*/ 225168 h 540402"/>
              <a:gd name="connsiteX10" fmla="*/ 6616390 w 6616390"/>
              <a:gd name="connsiteY10" fmla="*/ 450333 h 540402"/>
              <a:gd name="connsiteX11" fmla="*/ 6526321 w 6616390"/>
              <a:gd name="connsiteY11" fmla="*/ 540402 h 540402"/>
              <a:gd name="connsiteX12" fmla="*/ 5513658 w 6616390"/>
              <a:gd name="connsiteY12" fmla="*/ 540402 h 540402"/>
              <a:gd name="connsiteX13" fmla="*/ 3859561 w 6616390"/>
              <a:gd name="connsiteY13" fmla="*/ 540402 h 540402"/>
              <a:gd name="connsiteX14" fmla="*/ 3859561 w 6616390"/>
              <a:gd name="connsiteY14" fmla="*/ 540402 h 540402"/>
              <a:gd name="connsiteX15" fmla="*/ 90069 w 6616390"/>
              <a:gd name="connsiteY15" fmla="*/ 540402 h 540402"/>
              <a:gd name="connsiteX16" fmla="*/ 0 w 6616390"/>
              <a:gd name="connsiteY16" fmla="*/ 450333 h 540402"/>
              <a:gd name="connsiteX17" fmla="*/ 0 w 6616390"/>
              <a:gd name="connsiteY17" fmla="*/ 225168 h 540402"/>
              <a:gd name="connsiteX18" fmla="*/ 0 w 6616390"/>
              <a:gd name="connsiteY18" fmla="*/ 90067 h 540402"/>
              <a:gd name="connsiteX19" fmla="*/ 0 w 6616390"/>
              <a:gd name="connsiteY19" fmla="*/ 90067 h 540402"/>
              <a:gd name="connsiteX20" fmla="*/ 0 w 6616390"/>
              <a:gd name="connsiteY20" fmla="*/ 90069 h 540402"/>
              <a:gd name="connsiteX0" fmla="*/ 0 w 6616390"/>
              <a:gd name="connsiteY0" fmla="*/ 1108657 h 1558990"/>
              <a:gd name="connsiteX1" fmla="*/ 90069 w 6616390"/>
              <a:gd name="connsiteY1" fmla="*/ 1018588 h 1558990"/>
              <a:gd name="connsiteX2" fmla="*/ 5274704 w 6616390"/>
              <a:gd name="connsiteY2" fmla="*/ 1007702 h 1558990"/>
              <a:gd name="connsiteX3" fmla="*/ 5546057 w 6616390"/>
              <a:gd name="connsiteY3" fmla="*/ 0 h 1558990"/>
              <a:gd name="connsiteX4" fmla="*/ 5513658 w 6616390"/>
              <a:gd name="connsiteY4" fmla="*/ 1018588 h 1558990"/>
              <a:gd name="connsiteX5" fmla="*/ 6526321 w 6616390"/>
              <a:gd name="connsiteY5" fmla="*/ 1018588 h 1558990"/>
              <a:gd name="connsiteX6" fmla="*/ 6616390 w 6616390"/>
              <a:gd name="connsiteY6" fmla="*/ 1108657 h 1558990"/>
              <a:gd name="connsiteX7" fmla="*/ 6616390 w 6616390"/>
              <a:gd name="connsiteY7" fmla="*/ 1108655 h 1558990"/>
              <a:gd name="connsiteX8" fmla="*/ 6616390 w 6616390"/>
              <a:gd name="connsiteY8" fmla="*/ 1108655 h 1558990"/>
              <a:gd name="connsiteX9" fmla="*/ 6616390 w 6616390"/>
              <a:gd name="connsiteY9" fmla="*/ 1243756 h 1558990"/>
              <a:gd name="connsiteX10" fmla="*/ 6616390 w 6616390"/>
              <a:gd name="connsiteY10" fmla="*/ 1468921 h 1558990"/>
              <a:gd name="connsiteX11" fmla="*/ 6526321 w 6616390"/>
              <a:gd name="connsiteY11" fmla="*/ 1558990 h 1558990"/>
              <a:gd name="connsiteX12" fmla="*/ 5513658 w 6616390"/>
              <a:gd name="connsiteY12" fmla="*/ 1558990 h 1558990"/>
              <a:gd name="connsiteX13" fmla="*/ 3859561 w 6616390"/>
              <a:gd name="connsiteY13" fmla="*/ 1558990 h 1558990"/>
              <a:gd name="connsiteX14" fmla="*/ 3859561 w 6616390"/>
              <a:gd name="connsiteY14" fmla="*/ 1558990 h 1558990"/>
              <a:gd name="connsiteX15" fmla="*/ 90069 w 6616390"/>
              <a:gd name="connsiteY15" fmla="*/ 1558990 h 1558990"/>
              <a:gd name="connsiteX16" fmla="*/ 0 w 6616390"/>
              <a:gd name="connsiteY16" fmla="*/ 1468921 h 1558990"/>
              <a:gd name="connsiteX17" fmla="*/ 0 w 6616390"/>
              <a:gd name="connsiteY17" fmla="*/ 1243756 h 1558990"/>
              <a:gd name="connsiteX18" fmla="*/ 0 w 6616390"/>
              <a:gd name="connsiteY18" fmla="*/ 1108655 h 1558990"/>
              <a:gd name="connsiteX19" fmla="*/ 0 w 6616390"/>
              <a:gd name="connsiteY19" fmla="*/ 1108655 h 1558990"/>
              <a:gd name="connsiteX20" fmla="*/ 0 w 6616390"/>
              <a:gd name="connsiteY20" fmla="*/ 1108657 h 1558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616390" h="1558990">
                <a:moveTo>
                  <a:pt x="0" y="1108657"/>
                </a:moveTo>
                <a:cubicBezTo>
                  <a:pt x="0" y="1058913"/>
                  <a:pt x="40325" y="1018588"/>
                  <a:pt x="90069" y="1018588"/>
                </a:cubicBezTo>
                <a:lnTo>
                  <a:pt x="5274704" y="1007702"/>
                </a:lnTo>
                <a:lnTo>
                  <a:pt x="5546057" y="0"/>
                </a:lnTo>
                <a:lnTo>
                  <a:pt x="5513658" y="1018588"/>
                </a:lnTo>
                <a:lnTo>
                  <a:pt x="6526321" y="1018588"/>
                </a:lnTo>
                <a:cubicBezTo>
                  <a:pt x="6576065" y="1018588"/>
                  <a:pt x="6616390" y="1058913"/>
                  <a:pt x="6616390" y="1108657"/>
                </a:cubicBezTo>
                <a:lnTo>
                  <a:pt x="6616390" y="1108655"/>
                </a:lnTo>
                <a:lnTo>
                  <a:pt x="6616390" y="1108655"/>
                </a:lnTo>
                <a:lnTo>
                  <a:pt x="6616390" y="1243756"/>
                </a:lnTo>
                <a:lnTo>
                  <a:pt x="6616390" y="1468921"/>
                </a:lnTo>
                <a:cubicBezTo>
                  <a:pt x="6616390" y="1518665"/>
                  <a:pt x="6576065" y="1558990"/>
                  <a:pt x="6526321" y="1558990"/>
                </a:cubicBezTo>
                <a:lnTo>
                  <a:pt x="5513658" y="1558990"/>
                </a:lnTo>
                <a:lnTo>
                  <a:pt x="3859561" y="1558990"/>
                </a:lnTo>
                <a:lnTo>
                  <a:pt x="3859561" y="1558990"/>
                </a:lnTo>
                <a:lnTo>
                  <a:pt x="90069" y="1558990"/>
                </a:lnTo>
                <a:cubicBezTo>
                  <a:pt x="40325" y="1558990"/>
                  <a:pt x="0" y="1518665"/>
                  <a:pt x="0" y="1468921"/>
                </a:cubicBezTo>
                <a:lnTo>
                  <a:pt x="0" y="1243756"/>
                </a:lnTo>
                <a:lnTo>
                  <a:pt x="0" y="1108655"/>
                </a:lnTo>
                <a:lnTo>
                  <a:pt x="0" y="1108655"/>
                </a:lnTo>
                <a:lnTo>
                  <a:pt x="0" y="1108657"/>
                </a:lnTo>
                <a:close/>
              </a:path>
            </a:pathLst>
          </a:custGeom>
          <a:solidFill>
            <a:srgbClr val="00206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375" tIns="45692" rIns="91375" bIns="45692" rtlCol="0" anchor="t"/>
          <a:lstStyle/>
          <a:p>
            <a:pPr algn="ctr" defTabSz="913511">
              <a:defRPr/>
            </a:pPr>
            <a:endParaRPr lang="en-US" dirty="0">
              <a:solidFill>
                <a:srgbClr val="FFFFFF"/>
              </a:solidFill>
              <a:latin typeface="Cambria" panose="02040503050406030204" pitchFamily="18" charset="0"/>
            </a:endParaRPr>
          </a:p>
          <a:p>
            <a:pPr algn="ctr" defTabSz="913511">
              <a:defRPr/>
            </a:pPr>
            <a:endParaRPr lang="en-US" dirty="0">
              <a:solidFill>
                <a:srgbClr val="FFFFFF"/>
              </a:solidFill>
              <a:latin typeface="Cambria" panose="02040503050406030204" pitchFamily="18" charset="0"/>
            </a:endParaRPr>
          </a:p>
          <a:p>
            <a:pPr algn="ctr" defTabSz="913511">
              <a:defRPr/>
            </a:pPr>
            <a:endParaRPr lang="en-US" dirty="0">
              <a:solidFill>
                <a:srgbClr val="FFFFFF"/>
              </a:solidFill>
              <a:latin typeface="Cambria" panose="02040503050406030204" pitchFamily="18" charset="0"/>
            </a:endParaRPr>
          </a:p>
          <a:p>
            <a:pPr algn="ctr" defTabSz="913511">
              <a:defRPr/>
            </a:pPr>
            <a:r>
              <a:rPr lang="en-US" dirty="0">
                <a:solidFill>
                  <a:srgbClr val="FFFFFF"/>
                </a:solidFill>
                <a:latin typeface="Cambria" panose="02040503050406030204" pitchFamily="18" charset="0"/>
              </a:rPr>
              <a:t>The prominence of women in the story of Jesus </a:t>
            </a:r>
          </a:p>
        </p:txBody>
      </p:sp>
    </p:spTree>
    <p:extLst>
      <p:ext uri="{BB962C8B-B14F-4D97-AF65-F5344CB8AC3E}">
        <p14:creationId xmlns:p14="http://schemas.microsoft.com/office/powerpoint/2010/main" val="902151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left)">
                                      <p:cBhvr>
                                        <p:cTn id="12" dur="500"/>
                                        <p:tgtEl>
                                          <p:spTgt spid="17"/>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left)">
                                      <p:cBhvr>
                                        <p:cTn id="16" dur="500"/>
                                        <p:tgtEl>
                                          <p:spTgt spid="14"/>
                                        </p:tgtEl>
                                      </p:cBhvr>
                                    </p:animEffect>
                                  </p:childTnLst>
                                </p:cTn>
                              </p:par>
                            </p:childTnLst>
                          </p:cTn>
                        </p:par>
                        <p:par>
                          <p:cTn id="17" fill="hold">
                            <p:stCondLst>
                              <p:cond delay="1000"/>
                            </p:stCondLst>
                            <p:childTnLst>
                              <p:par>
                                <p:cTn id="18" presetID="9" presetClass="entr" presetSubtype="0" fill="hold" grpId="0" nodeType="after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dissolve">
                                      <p:cBhvr>
                                        <p:cTn id="20" dur="500"/>
                                        <p:tgtEl>
                                          <p:spTgt spid="15"/>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15"/>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ipe(left)">
                                      <p:cBhvr>
                                        <p:cTn id="29" dur="500"/>
                                        <p:tgtEl>
                                          <p:spTgt spid="9"/>
                                        </p:tgtEl>
                                      </p:cBhvr>
                                    </p:animEffect>
                                  </p:childTnLst>
                                </p:cTn>
                              </p:par>
                            </p:childTnLst>
                          </p:cTn>
                        </p:par>
                        <p:par>
                          <p:cTn id="30" fill="hold">
                            <p:stCondLst>
                              <p:cond delay="500"/>
                            </p:stCondLst>
                            <p:childTnLst>
                              <p:par>
                                <p:cTn id="31" presetID="9" presetClass="entr" presetSubtype="0" fill="hold" grpId="0" nodeType="after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dissolve">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xit" presetSubtype="0" fill="hold" grpId="1" nodeType="clickEffect">
                                  <p:stCondLst>
                                    <p:cond delay="0"/>
                                  </p:stCondLst>
                                  <p:childTnLst>
                                    <p:set>
                                      <p:cBhvr>
                                        <p:cTn id="37" dur="1" fill="hold">
                                          <p:stCondLst>
                                            <p:cond delay="0"/>
                                          </p:stCondLst>
                                        </p:cTn>
                                        <p:tgtEl>
                                          <p:spTgt spid="10"/>
                                        </p:tgtEl>
                                        <p:attrNameLst>
                                          <p:attrName>style.visibility</p:attrName>
                                        </p:attrNameLst>
                                      </p:cBhvr>
                                      <p:to>
                                        <p:strVal val="hidden"/>
                                      </p:to>
                                    </p:set>
                                  </p:childTnLst>
                                </p:cTn>
                              </p:par>
                            </p:childTnLst>
                          </p:cTn>
                        </p:par>
                        <p:par>
                          <p:cTn id="38" fill="hold">
                            <p:stCondLst>
                              <p:cond delay="0"/>
                            </p:stCondLst>
                            <p:childTnLst>
                              <p:par>
                                <p:cTn id="39" presetID="22" presetClass="entr" presetSubtype="8" fill="hold" nodeType="after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wipe(left)">
                                      <p:cBhvr>
                                        <p:cTn id="4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5" grpId="1" animBg="1"/>
      <p:bldP spid="10" grpId="0" animBg="1"/>
      <p:bldP spid="10"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880340" y="978021"/>
            <a:ext cx="3414413" cy="461584"/>
          </a:xfrm>
          <a:prstGeom prst="rect">
            <a:avLst/>
          </a:prstGeom>
          <a:noFill/>
        </p:spPr>
        <p:txBody>
          <a:bodyPr wrap="none" lIns="91353" tIns="45680" rIns="91353" bIns="45680" rtlCol="0">
            <a:spAutoFit/>
          </a:bodyPr>
          <a:lstStyle/>
          <a:p>
            <a:pPr defTabSz="913511">
              <a:defRPr/>
            </a:pPr>
            <a:r>
              <a:rPr lang="en-US" sz="2400" b="1" u="sng" dirty="0">
                <a:latin typeface="Cambria" panose="02040503050406030204" pitchFamily="18" charset="0"/>
              </a:rPr>
              <a:t>Matthew 28:8-10 NASV</a:t>
            </a:r>
          </a:p>
        </p:txBody>
      </p:sp>
      <p:sp>
        <p:nvSpPr>
          <p:cNvPr id="2" name="TextBox 1">
            <a:extLst>
              <a:ext uri="{FF2B5EF4-FFF2-40B4-BE49-F238E27FC236}">
                <a16:creationId xmlns:a16="http://schemas.microsoft.com/office/drawing/2014/main" id="{379A99BF-6207-43E8-A33F-CA3032E833C3}"/>
              </a:ext>
            </a:extLst>
          </p:cNvPr>
          <p:cNvSpPr txBox="1"/>
          <p:nvPr/>
        </p:nvSpPr>
        <p:spPr>
          <a:xfrm>
            <a:off x="230505" y="1372148"/>
            <a:ext cx="8653598" cy="1708160"/>
          </a:xfrm>
          <a:prstGeom prst="rect">
            <a:avLst/>
          </a:prstGeom>
          <a:noFill/>
        </p:spPr>
        <p:txBody>
          <a:bodyPr wrap="square" rtlCol="0">
            <a:spAutoFit/>
          </a:bodyPr>
          <a:lstStyle/>
          <a:p>
            <a:pPr algn="ctr" defTabSz="685800"/>
            <a:r>
              <a:rPr lang="en-US" sz="2100" dirty="0">
                <a:solidFill>
                  <a:srgbClr val="FFFFFF"/>
                </a:solidFill>
                <a:latin typeface="Cambria" panose="02040503050406030204" pitchFamily="18" charset="0"/>
              </a:rPr>
              <a:t>And they left the tomb quickly with fear and great joy and ran to report it to His disciples. </a:t>
            </a:r>
            <a:r>
              <a:rPr lang="en-US" sz="2100" b="1" baseline="30000" dirty="0">
                <a:solidFill>
                  <a:srgbClr val="FFFFFF"/>
                </a:solidFill>
                <a:latin typeface="Cambria" panose="02040503050406030204" pitchFamily="18" charset="0"/>
              </a:rPr>
              <a:t>9 </a:t>
            </a:r>
            <a:r>
              <a:rPr lang="en-US" sz="2100" dirty="0">
                <a:solidFill>
                  <a:srgbClr val="FFFFFF"/>
                </a:solidFill>
                <a:latin typeface="Cambria" panose="02040503050406030204" pitchFamily="18" charset="0"/>
              </a:rPr>
              <a:t>And behold, Jesus met them and greeted them. And they came up and took hold of His feet and worshiped Him. </a:t>
            </a:r>
            <a:r>
              <a:rPr lang="en-US" sz="2100" b="1" baseline="30000" dirty="0">
                <a:solidFill>
                  <a:srgbClr val="FFFFFF"/>
                </a:solidFill>
                <a:latin typeface="Cambria" panose="02040503050406030204" pitchFamily="18" charset="0"/>
              </a:rPr>
              <a:t>10 </a:t>
            </a:r>
            <a:r>
              <a:rPr lang="en-US" sz="2100" dirty="0">
                <a:solidFill>
                  <a:srgbClr val="FFFFFF"/>
                </a:solidFill>
                <a:latin typeface="Cambria" panose="02040503050406030204" pitchFamily="18" charset="0"/>
              </a:rPr>
              <a:t>Then Jesus said to them, “Do not be afraid; go and take word to My brethren to leave for Galilee, and there they will see Me.” </a:t>
            </a:r>
          </a:p>
        </p:txBody>
      </p:sp>
      <p:cxnSp>
        <p:nvCxnSpPr>
          <p:cNvPr id="4" name="Straight Connector 3">
            <a:extLst>
              <a:ext uri="{FF2B5EF4-FFF2-40B4-BE49-F238E27FC236}">
                <a16:creationId xmlns:a16="http://schemas.microsoft.com/office/drawing/2014/main" id="{9802748E-1319-4115-AECF-536DF21CB76A}"/>
              </a:ext>
            </a:extLst>
          </p:cNvPr>
          <p:cNvCxnSpPr>
            <a:cxnSpLocks/>
          </p:cNvCxnSpPr>
          <p:nvPr/>
        </p:nvCxnSpPr>
        <p:spPr bwMode="auto">
          <a:xfrm>
            <a:off x="2884368" y="2020227"/>
            <a:ext cx="4640383" cy="0"/>
          </a:xfrm>
          <a:prstGeom prst="line">
            <a:avLst/>
          </a:prstGeom>
          <a:solidFill>
            <a:schemeClr val="accent1"/>
          </a:solidFill>
          <a:ln w="28575" cap="flat" cmpd="sng" algn="ctr">
            <a:solidFill>
              <a:srgbClr val="FFFF00"/>
            </a:solidFill>
            <a:prstDash val="solid"/>
            <a:round/>
            <a:headEnd type="none" w="med" len="med"/>
            <a:tailEnd type="none" w="med" len="med"/>
          </a:ln>
          <a:effectLst/>
        </p:spPr>
      </p:cxnSp>
      <p:cxnSp>
        <p:nvCxnSpPr>
          <p:cNvPr id="14" name="Straight Connector 13">
            <a:extLst>
              <a:ext uri="{FF2B5EF4-FFF2-40B4-BE49-F238E27FC236}">
                <a16:creationId xmlns:a16="http://schemas.microsoft.com/office/drawing/2014/main" id="{3DA5CA68-5BD4-4E04-8791-56424A7161AC}"/>
              </a:ext>
            </a:extLst>
          </p:cNvPr>
          <p:cNvCxnSpPr>
            <a:cxnSpLocks/>
          </p:cNvCxnSpPr>
          <p:nvPr/>
        </p:nvCxnSpPr>
        <p:spPr bwMode="auto">
          <a:xfrm>
            <a:off x="5879112" y="2680335"/>
            <a:ext cx="1377860" cy="0"/>
          </a:xfrm>
          <a:prstGeom prst="line">
            <a:avLst/>
          </a:prstGeom>
          <a:solidFill>
            <a:schemeClr val="accent1"/>
          </a:solidFill>
          <a:ln w="28575" cap="flat" cmpd="sng" algn="ctr">
            <a:solidFill>
              <a:srgbClr val="FFFF00"/>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5482F882-BF43-41FB-BA00-8C17CF30B06A}"/>
              </a:ext>
            </a:extLst>
          </p:cNvPr>
          <p:cNvCxnSpPr>
            <a:cxnSpLocks/>
          </p:cNvCxnSpPr>
          <p:nvPr/>
        </p:nvCxnSpPr>
        <p:spPr bwMode="auto">
          <a:xfrm>
            <a:off x="2021193" y="2385060"/>
            <a:ext cx="4473485" cy="0"/>
          </a:xfrm>
          <a:prstGeom prst="line">
            <a:avLst/>
          </a:prstGeom>
          <a:solidFill>
            <a:schemeClr val="accent1"/>
          </a:solidFill>
          <a:ln w="28575" cap="flat" cmpd="sng" algn="ctr">
            <a:solidFill>
              <a:srgbClr val="FFFF00"/>
            </a:solidFill>
            <a:prstDash val="solid"/>
            <a:round/>
            <a:headEnd type="none" w="med" len="med"/>
            <a:tailEnd type="none" w="med" len="med"/>
          </a:ln>
          <a:effectLst/>
        </p:spPr>
      </p:cxnSp>
      <p:sp>
        <p:nvSpPr>
          <p:cNvPr id="10" name="Rounded Rectangular Callout 4">
            <a:extLst>
              <a:ext uri="{FF2B5EF4-FFF2-40B4-BE49-F238E27FC236}">
                <a16:creationId xmlns:a16="http://schemas.microsoft.com/office/drawing/2014/main" id="{D1185268-22E4-4852-A549-6DC44F0163E9}"/>
              </a:ext>
            </a:extLst>
          </p:cNvPr>
          <p:cNvSpPr/>
          <p:nvPr/>
        </p:nvSpPr>
        <p:spPr>
          <a:xfrm>
            <a:off x="1362919" y="2633569"/>
            <a:ext cx="6988215" cy="1436568"/>
          </a:xfrm>
          <a:custGeom>
            <a:avLst/>
            <a:gdLst>
              <a:gd name="connsiteX0" fmla="*/ 0 w 9317620"/>
              <a:gd name="connsiteY0" fmla="*/ 149373 h 896218"/>
              <a:gd name="connsiteX1" fmla="*/ 149373 w 9317620"/>
              <a:gd name="connsiteY1" fmla="*/ 0 h 896218"/>
              <a:gd name="connsiteX2" fmla="*/ 5435278 w 9317620"/>
              <a:gd name="connsiteY2" fmla="*/ 0 h 896218"/>
              <a:gd name="connsiteX3" fmla="*/ 5019309 w 9317620"/>
              <a:gd name="connsiteY3" fmla="*/ -1019206 h 896218"/>
              <a:gd name="connsiteX4" fmla="*/ 7764683 w 9317620"/>
              <a:gd name="connsiteY4" fmla="*/ 0 h 896218"/>
              <a:gd name="connsiteX5" fmla="*/ 9168247 w 9317620"/>
              <a:gd name="connsiteY5" fmla="*/ 0 h 896218"/>
              <a:gd name="connsiteX6" fmla="*/ 9317620 w 9317620"/>
              <a:gd name="connsiteY6" fmla="*/ 149373 h 896218"/>
              <a:gd name="connsiteX7" fmla="*/ 9317620 w 9317620"/>
              <a:gd name="connsiteY7" fmla="*/ 149370 h 896218"/>
              <a:gd name="connsiteX8" fmla="*/ 9317620 w 9317620"/>
              <a:gd name="connsiteY8" fmla="*/ 149370 h 896218"/>
              <a:gd name="connsiteX9" fmla="*/ 9317620 w 9317620"/>
              <a:gd name="connsiteY9" fmla="*/ 373424 h 896218"/>
              <a:gd name="connsiteX10" fmla="*/ 9317620 w 9317620"/>
              <a:gd name="connsiteY10" fmla="*/ 746845 h 896218"/>
              <a:gd name="connsiteX11" fmla="*/ 9168247 w 9317620"/>
              <a:gd name="connsiteY11" fmla="*/ 896218 h 896218"/>
              <a:gd name="connsiteX12" fmla="*/ 7764683 w 9317620"/>
              <a:gd name="connsiteY12" fmla="*/ 896218 h 896218"/>
              <a:gd name="connsiteX13" fmla="*/ 5435278 w 9317620"/>
              <a:gd name="connsiteY13" fmla="*/ 896218 h 896218"/>
              <a:gd name="connsiteX14" fmla="*/ 5435278 w 9317620"/>
              <a:gd name="connsiteY14" fmla="*/ 896218 h 896218"/>
              <a:gd name="connsiteX15" fmla="*/ 149373 w 9317620"/>
              <a:gd name="connsiteY15" fmla="*/ 896218 h 896218"/>
              <a:gd name="connsiteX16" fmla="*/ 0 w 9317620"/>
              <a:gd name="connsiteY16" fmla="*/ 746845 h 896218"/>
              <a:gd name="connsiteX17" fmla="*/ 0 w 9317620"/>
              <a:gd name="connsiteY17" fmla="*/ 373424 h 896218"/>
              <a:gd name="connsiteX18" fmla="*/ 0 w 9317620"/>
              <a:gd name="connsiteY18" fmla="*/ 149370 h 896218"/>
              <a:gd name="connsiteX19" fmla="*/ 0 w 9317620"/>
              <a:gd name="connsiteY19" fmla="*/ 149370 h 896218"/>
              <a:gd name="connsiteX20" fmla="*/ 0 w 9317620"/>
              <a:gd name="connsiteY20" fmla="*/ 149373 h 896218"/>
              <a:gd name="connsiteX0" fmla="*/ 0 w 9317620"/>
              <a:gd name="connsiteY0" fmla="*/ 1168579 h 1915424"/>
              <a:gd name="connsiteX1" fmla="*/ 149373 w 9317620"/>
              <a:gd name="connsiteY1" fmla="*/ 1019206 h 1915424"/>
              <a:gd name="connsiteX2" fmla="*/ 5435278 w 9317620"/>
              <a:gd name="connsiteY2" fmla="*/ 1019206 h 1915424"/>
              <a:gd name="connsiteX3" fmla="*/ 5019309 w 9317620"/>
              <a:gd name="connsiteY3" fmla="*/ 0 h 1915424"/>
              <a:gd name="connsiteX4" fmla="*/ 5620197 w 9317620"/>
              <a:gd name="connsiteY4" fmla="*/ 1019206 h 1915424"/>
              <a:gd name="connsiteX5" fmla="*/ 9168247 w 9317620"/>
              <a:gd name="connsiteY5" fmla="*/ 1019206 h 1915424"/>
              <a:gd name="connsiteX6" fmla="*/ 9317620 w 9317620"/>
              <a:gd name="connsiteY6" fmla="*/ 1168579 h 1915424"/>
              <a:gd name="connsiteX7" fmla="*/ 9317620 w 9317620"/>
              <a:gd name="connsiteY7" fmla="*/ 1168576 h 1915424"/>
              <a:gd name="connsiteX8" fmla="*/ 9317620 w 9317620"/>
              <a:gd name="connsiteY8" fmla="*/ 1168576 h 1915424"/>
              <a:gd name="connsiteX9" fmla="*/ 9317620 w 9317620"/>
              <a:gd name="connsiteY9" fmla="*/ 1392630 h 1915424"/>
              <a:gd name="connsiteX10" fmla="*/ 9317620 w 9317620"/>
              <a:gd name="connsiteY10" fmla="*/ 1766051 h 1915424"/>
              <a:gd name="connsiteX11" fmla="*/ 9168247 w 9317620"/>
              <a:gd name="connsiteY11" fmla="*/ 1915424 h 1915424"/>
              <a:gd name="connsiteX12" fmla="*/ 7764683 w 9317620"/>
              <a:gd name="connsiteY12" fmla="*/ 1915424 h 1915424"/>
              <a:gd name="connsiteX13" fmla="*/ 5435278 w 9317620"/>
              <a:gd name="connsiteY13" fmla="*/ 1915424 h 1915424"/>
              <a:gd name="connsiteX14" fmla="*/ 5435278 w 9317620"/>
              <a:gd name="connsiteY14" fmla="*/ 1915424 h 1915424"/>
              <a:gd name="connsiteX15" fmla="*/ 149373 w 9317620"/>
              <a:gd name="connsiteY15" fmla="*/ 1915424 h 1915424"/>
              <a:gd name="connsiteX16" fmla="*/ 0 w 9317620"/>
              <a:gd name="connsiteY16" fmla="*/ 1766051 h 1915424"/>
              <a:gd name="connsiteX17" fmla="*/ 0 w 9317620"/>
              <a:gd name="connsiteY17" fmla="*/ 1392630 h 1915424"/>
              <a:gd name="connsiteX18" fmla="*/ 0 w 9317620"/>
              <a:gd name="connsiteY18" fmla="*/ 1168576 h 1915424"/>
              <a:gd name="connsiteX19" fmla="*/ 0 w 9317620"/>
              <a:gd name="connsiteY19" fmla="*/ 1168576 h 1915424"/>
              <a:gd name="connsiteX20" fmla="*/ 0 w 9317620"/>
              <a:gd name="connsiteY20" fmla="*/ 1168579 h 1915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317620" h="1915424">
                <a:moveTo>
                  <a:pt x="0" y="1168579"/>
                </a:moveTo>
                <a:cubicBezTo>
                  <a:pt x="0" y="1086083"/>
                  <a:pt x="66877" y="1019206"/>
                  <a:pt x="149373" y="1019206"/>
                </a:cubicBezTo>
                <a:lnTo>
                  <a:pt x="5435278" y="1019206"/>
                </a:lnTo>
                <a:lnTo>
                  <a:pt x="5019309" y="0"/>
                </a:lnTo>
                <a:lnTo>
                  <a:pt x="5620197" y="1019206"/>
                </a:lnTo>
                <a:lnTo>
                  <a:pt x="9168247" y="1019206"/>
                </a:lnTo>
                <a:cubicBezTo>
                  <a:pt x="9250743" y="1019206"/>
                  <a:pt x="9317620" y="1086083"/>
                  <a:pt x="9317620" y="1168579"/>
                </a:cubicBezTo>
                <a:lnTo>
                  <a:pt x="9317620" y="1168576"/>
                </a:lnTo>
                <a:lnTo>
                  <a:pt x="9317620" y="1168576"/>
                </a:lnTo>
                <a:lnTo>
                  <a:pt x="9317620" y="1392630"/>
                </a:lnTo>
                <a:lnTo>
                  <a:pt x="9317620" y="1766051"/>
                </a:lnTo>
                <a:cubicBezTo>
                  <a:pt x="9317620" y="1848547"/>
                  <a:pt x="9250743" y="1915424"/>
                  <a:pt x="9168247" y="1915424"/>
                </a:cubicBezTo>
                <a:lnTo>
                  <a:pt x="7764683" y="1915424"/>
                </a:lnTo>
                <a:lnTo>
                  <a:pt x="5435278" y="1915424"/>
                </a:lnTo>
                <a:lnTo>
                  <a:pt x="5435278" y="1915424"/>
                </a:lnTo>
                <a:lnTo>
                  <a:pt x="149373" y="1915424"/>
                </a:lnTo>
                <a:cubicBezTo>
                  <a:pt x="66877" y="1915424"/>
                  <a:pt x="0" y="1848547"/>
                  <a:pt x="0" y="1766051"/>
                </a:cubicBezTo>
                <a:lnTo>
                  <a:pt x="0" y="1392630"/>
                </a:lnTo>
                <a:lnTo>
                  <a:pt x="0" y="1168576"/>
                </a:lnTo>
                <a:lnTo>
                  <a:pt x="0" y="1168576"/>
                </a:lnTo>
                <a:lnTo>
                  <a:pt x="0" y="1168579"/>
                </a:lnTo>
                <a:close/>
              </a:path>
            </a:pathLst>
          </a:custGeom>
          <a:solidFill>
            <a:srgbClr val="00206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375" tIns="45692" rIns="91375" bIns="45692" rtlCol="0" anchor="t"/>
          <a:lstStyle/>
          <a:p>
            <a:pPr algn="ctr" defTabSz="913511">
              <a:defRPr/>
            </a:pPr>
            <a:r>
              <a:rPr lang="en-US" dirty="0">
                <a:solidFill>
                  <a:srgbClr val="FFFFFF"/>
                </a:solidFill>
                <a:latin typeface="Cambria" panose="02040503050406030204" pitchFamily="18" charset="0"/>
              </a:rPr>
              <a:t> </a:t>
            </a:r>
          </a:p>
          <a:p>
            <a:pPr algn="ctr" defTabSz="913511">
              <a:defRPr/>
            </a:pPr>
            <a:endParaRPr lang="en-US" dirty="0">
              <a:solidFill>
                <a:srgbClr val="FFFFFF"/>
              </a:solidFill>
              <a:latin typeface="Cambria" panose="02040503050406030204" pitchFamily="18" charset="0"/>
            </a:endParaRPr>
          </a:p>
          <a:p>
            <a:pPr algn="ctr" defTabSz="913511">
              <a:defRPr/>
            </a:pPr>
            <a:endParaRPr lang="en-US" dirty="0">
              <a:solidFill>
                <a:srgbClr val="FFFFFF"/>
              </a:solidFill>
              <a:latin typeface="Cambria" panose="02040503050406030204" pitchFamily="18" charset="0"/>
            </a:endParaRPr>
          </a:p>
          <a:p>
            <a:pPr algn="ctr" defTabSz="913511">
              <a:defRPr/>
            </a:pPr>
            <a:r>
              <a:rPr lang="en-US" dirty="0">
                <a:solidFill>
                  <a:srgbClr val="FFFFFF"/>
                </a:solidFill>
                <a:latin typeface="Cambria" panose="02040503050406030204" pitchFamily="18" charset="0"/>
              </a:rPr>
              <a:t>It is a powerful evidence of the reliability of the biblical record of the resurrection that the word of women is the ﬁrst testimony offered. </a:t>
            </a:r>
          </a:p>
        </p:txBody>
      </p:sp>
      <p:cxnSp>
        <p:nvCxnSpPr>
          <p:cNvPr id="9" name="Straight Connector 8">
            <a:extLst>
              <a:ext uri="{FF2B5EF4-FFF2-40B4-BE49-F238E27FC236}">
                <a16:creationId xmlns:a16="http://schemas.microsoft.com/office/drawing/2014/main" id="{E3CDF687-64DE-4792-B29F-666891F8D553}"/>
              </a:ext>
            </a:extLst>
          </p:cNvPr>
          <p:cNvCxnSpPr>
            <a:cxnSpLocks/>
          </p:cNvCxnSpPr>
          <p:nvPr/>
        </p:nvCxnSpPr>
        <p:spPr bwMode="auto">
          <a:xfrm>
            <a:off x="2599613" y="2971933"/>
            <a:ext cx="707854" cy="0"/>
          </a:xfrm>
          <a:prstGeom prst="line">
            <a:avLst/>
          </a:prstGeom>
          <a:solidFill>
            <a:schemeClr val="accent1"/>
          </a:solidFill>
          <a:ln w="28575" cap="flat" cmpd="sng" algn="ctr">
            <a:solidFill>
              <a:srgbClr val="FFFF00"/>
            </a:solidFill>
            <a:prstDash val="solid"/>
            <a:round/>
            <a:headEnd type="none" w="med" len="med"/>
            <a:tailEnd type="none" w="med" len="med"/>
          </a:ln>
          <a:effectLst/>
        </p:spPr>
      </p:cxnSp>
    </p:spTree>
    <p:extLst>
      <p:ext uri="{BB962C8B-B14F-4D97-AF65-F5344CB8AC3E}">
        <p14:creationId xmlns:p14="http://schemas.microsoft.com/office/powerpoint/2010/main" val="2117386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left)">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dissolv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grpId="1" nodeType="clickEffect">
                                  <p:stCondLst>
                                    <p:cond delay="0"/>
                                  </p:stCondLst>
                                  <p:childTnLst>
                                    <p:set>
                                      <p:cBhvr>
                                        <p:cTn id="21" dur="1" fill="hold">
                                          <p:stCondLst>
                                            <p:cond delay="0"/>
                                          </p:stCondLst>
                                        </p:cTn>
                                        <p:tgtEl>
                                          <p:spTgt spid="10"/>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wipe(left)">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left)">
                                      <p:cBhvr>
                                        <p:cTn id="3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000000"/>
        </a:solidFill>
        <a:effectLst/>
      </p:bgPr>
    </p:bg>
    <p:spTree>
      <p:nvGrpSpPr>
        <p:cNvPr id="1" name=""/>
        <p:cNvGrpSpPr/>
        <p:nvPr/>
      </p:nvGrpSpPr>
      <p:grpSpPr>
        <a:xfrm>
          <a:off x="0" y="0"/>
          <a:ext cx="0" cy="0"/>
          <a:chOff x="0" y="0"/>
          <a:chExt cx="0" cy="0"/>
        </a:xfrm>
      </p:grpSpPr>
      <p:sp>
        <p:nvSpPr>
          <p:cNvPr id="1167362" name="Rectangle 2">
            <a:extLst>
              <a:ext uri="{FF2B5EF4-FFF2-40B4-BE49-F238E27FC236}">
                <a16:creationId xmlns:a16="http://schemas.microsoft.com/office/drawing/2014/main" id="{9333FE80-B378-407F-90CA-807AD0282E62}"/>
              </a:ext>
            </a:extLst>
          </p:cNvPr>
          <p:cNvSpPr>
            <a:spLocks noGrp="1" noChangeArrowheads="1"/>
          </p:cNvSpPr>
          <p:nvPr>
            <p:ph type="title"/>
          </p:nvPr>
        </p:nvSpPr>
        <p:spPr>
          <a:xfrm>
            <a:off x="0" y="961430"/>
            <a:ext cx="2500996" cy="409576"/>
          </a:xfrm>
        </p:spPr>
        <p:txBody>
          <a:bodyPr vert="horz" wrap="square" lIns="69056" tIns="34529" rIns="69056" bIns="34529" numCol="1" anchor="ctr" anchorCtr="0" compatLnSpc="1">
            <a:prstTxWarp prst="textNoShape">
              <a:avLst/>
            </a:prstTxWarp>
          </a:bodyPr>
          <a:lstStyle/>
          <a:p>
            <a:pPr>
              <a:defRPr/>
            </a:pPr>
            <a:r>
              <a:rPr lang="en-US" sz="2100" b="1" u="sng" dirty="0">
                <a:solidFill>
                  <a:schemeClr val="tx1"/>
                </a:solidFill>
                <a:effectLst/>
                <a:latin typeface="Cambria" panose="02040503050406030204" pitchFamily="18" charset="0"/>
              </a:rPr>
              <a:t>Stone Door </a:t>
            </a:r>
          </a:p>
        </p:txBody>
      </p:sp>
      <p:sp>
        <p:nvSpPr>
          <p:cNvPr id="1167363" name="Rectangle 3">
            <a:extLst>
              <a:ext uri="{FF2B5EF4-FFF2-40B4-BE49-F238E27FC236}">
                <a16:creationId xmlns:a16="http://schemas.microsoft.com/office/drawing/2014/main" id="{2700DD22-2B2B-499F-9601-BADB096694C4}"/>
              </a:ext>
            </a:extLst>
          </p:cNvPr>
          <p:cNvSpPr>
            <a:spLocks noGrp="1" noChangeArrowheads="1"/>
          </p:cNvSpPr>
          <p:nvPr>
            <p:ph type="body" sz="half" idx="1"/>
          </p:nvPr>
        </p:nvSpPr>
        <p:spPr>
          <a:xfrm>
            <a:off x="121674" y="1475185"/>
            <a:ext cx="2513201" cy="2137991"/>
          </a:xfrm>
        </p:spPr>
        <p:txBody>
          <a:bodyPr vert="horz" wrap="square" lIns="69056" tIns="34529" rIns="69056" bIns="34529" numCol="1" anchor="t" anchorCtr="0" compatLnSpc="1">
            <a:prstTxWarp prst="textNoShape">
              <a:avLst/>
            </a:prstTxWarp>
            <a:spAutoFit/>
          </a:bodyPr>
          <a:lstStyle/>
          <a:p>
            <a:pPr>
              <a:buClr>
                <a:srgbClr val="FFFF00"/>
              </a:buClr>
              <a:buFont typeface="Wingdings" panose="05000000000000000000" pitchFamily="2" charset="2"/>
              <a:buChar char="Ø"/>
              <a:defRPr/>
            </a:pPr>
            <a:r>
              <a:rPr lang="en-US" b="1" dirty="0">
                <a:effectLst/>
                <a:latin typeface="Cambria" panose="02040503050406030204" pitchFamily="18" charset="0"/>
              </a:rPr>
              <a:t>About a ton</a:t>
            </a:r>
          </a:p>
          <a:p>
            <a:pPr>
              <a:buClr>
                <a:srgbClr val="FFFF00"/>
              </a:buClr>
              <a:buFont typeface="Wingdings" panose="05000000000000000000" pitchFamily="2" charset="2"/>
              <a:buChar char="Ø"/>
              <a:defRPr/>
            </a:pPr>
            <a:r>
              <a:rPr lang="en-US" b="1" dirty="0">
                <a:effectLst/>
                <a:latin typeface="Cambria" panose="02040503050406030204" pitchFamily="18" charset="0"/>
              </a:rPr>
              <a:t>No escape</a:t>
            </a:r>
          </a:p>
          <a:p>
            <a:pPr>
              <a:buClr>
                <a:srgbClr val="FFFF00"/>
              </a:buClr>
              <a:buFont typeface="Wingdings" panose="05000000000000000000" pitchFamily="2" charset="2"/>
              <a:buChar char="Ø"/>
              <a:defRPr/>
            </a:pPr>
            <a:r>
              <a:rPr lang="en-US" b="1" dirty="0">
                <a:effectLst/>
                <a:latin typeface="Cambria" panose="02040503050406030204" pitchFamily="18" charset="0"/>
              </a:rPr>
              <a:t>Women worried about who would help them – </a:t>
            </a:r>
            <a:r>
              <a:rPr lang="en-US" b="1" u="sng" dirty="0">
                <a:effectLst/>
                <a:latin typeface="Cambria" panose="02040503050406030204" pitchFamily="18" charset="0"/>
              </a:rPr>
              <a:t>Mark 15:46</a:t>
            </a:r>
            <a:endParaRPr lang="en-US" b="1" dirty="0">
              <a:effectLst/>
              <a:latin typeface="Cambria" panose="02040503050406030204" pitchFamily="18" charset="0"/>
            </a:endParaRPr>
          </a:p>
        </p:txBody>
      </p:sp>
      <p:pic>
        <p:nvPicPr>
          <p:cNvPr id="10242" name="Picture 2" descr="Image result for the tomb of Jesus">
            <a:extLst>
              <a:ext uri="{FF2B5EF4-FFF2-40B4-BE49-F238E27FC236}">
                <a16:creationId xmlns:a16="http://schemas.microsoft.com/office/drawing/2014/main" id="{C29271FE-09F5-4E90-A4EF-ED52D1FAC4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34874" y="857250"/>
            <a:ext cx="6509126" cy="4875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4280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899" y="1112133"/>
            <a:ext cx="8584283" cy="5247590"/>
          </a:xfrm>
        </p:spPr>
        <p:txBody>
          <a:bodyPr wrap="square">
            <a:spAutoFit/>
          </a:bodyPr>
          <a:lstStyle/>
          <a:p>
            <a:pPr>
              <a:buNone/>
            </a:pPr>
            <a:r>
              <a:rPr lang="en-US" sz="3200" b="1" dirty="0"/>
              <a:t>Mary Magdalene.</a:t>
            </a:r>
            <a:r>
              <a:rPr lang="en-US" sz="3200" dirty="0"/>
              <a:t> Mark 16:9-11; John 20:11-18</a:t>
            </a:r>
          </a:p>
          <a:p>
            <a:r>
              <a:rPr lang="en-US" sz="3200" dirty="0"/>
              <a:t>John 20:14, </a:t>
            </a:r>
            <a:r>
              <a:rPr lang="en-US" sz="3200" i="1" dirty="0"/>
              <a:t>“When she had thus said, she turned herself back, and beholdeth Jesus standing, and </a:t>
            </a:r>
            <a:r>
              <a:rPr lang="en-US" sz="3200" i="1" u="sng" dirty="0"/>
              <a:t>knew not that it was Jesus</a:t>
            </a:r>
            <a:r>
              <a:rPr lang="en-US" sz="3200" i="1" dirty="0"/>
              <a:t>.”</a:t>
            </a:r>
          </a:p>
          <a:p>
            <a:r>
              <a:rPr lang="en-US" sz="3200" dirty="0"/>
              <a:t>Apparently He was </a:t>
            </a:r>
            <a:r>
              <a:rPr lang="en-US" sz="3200" i="1" dirty="0"/>
              <a:t>“manifested in another form” </a:t>
            </a:r>
            <a:r>
              <a:rPr lang="en-US" sz="3200" dirty="0"/>
              <a:t>when He showed Himself to the disciples (see Mark 16:12; and compare Matthew 28:17; Luke 24:15-16, 36-37; and</a:t>
            </a:r>
            <a:br>
              <a:rPr lang="en-US" sz="3200" dirty="0"/>
            </a:br>
            <a:r>
              <a:rPr lang="en-US" sz="3200" dirty="0"/>
              <a:t>John 21:4).</a:t>
            </a:r>
          </a:p>
          <a:p>
            <a:pPr marL="273050" marR="0" lvl="0" indent="-273050" algn="l" defTabSz="914400" rtl="0" eaLnBrk="1" fontAlgn="base" latinLnBrk="0" hangingPunct="1">
              <a:lnSpc>
                <a:spcPct val="100000"/>
              </a:lnSpc>
              <a:spcBef>
                <a:spcPts val="575"/>
              </a:spcBef>
              <a:spcAft>
                <a:spcPct val="0"/>
              </a:spcAft>
              <a:buClr>
                <a:srgbClr val="727CA3"/>
              </a:buClr>
              <a:buSzPct val="85000"/>
              <a:buFont typeface="Wingdings 2" pitchFamily="18" charset="2"/>
              <a:buChar char=""/>
              <a:tabLst/>
              <a:defRPr/>
            </a:pPr>
            <a:r>
              <a:rPr kumimoji="0" lang="en-US" sz="3200" b="1" i="0" u="none" strike="noStrike" kern="1200" cap="none" spc="0" normalizeH="0" baseline="0" noProof="0" dirty="0">
                <a:ln>
                  <a:noFill/>
                </a:ln>
                <a:effectLst/>
                <a:uLnTx/>
                <a:uFillTx/>
                <a:ea typeface="+mn-ea"/>
                <a:cs typeface="+mn-cs"/>
              </a:rPr>
              <a:t>Note: The disciples did not believe her.</a:t>
            </a:r>
            <a:br>
              <a:rPr kumimoji="0" lang="en-US" sz="3200" b="1" i="0" u="none" strike="noStrike" kern="1200" cap="none" spc="0" normalizeH="0" baseline="0" noProof="0" dirty="0">
                <a:ln>
                  <a:noFill/>
                </a:ln>
                <a:effectLst/>
                <a:uLnTx/>
                <a:uFillTx/>
                <a:ea typeface="+mn-ea"/>
                <a:cs typeface="+mn-cs"/>
              </a:rPr>
            </a:br>
            <a:r>
              <a:rPr kumimoji="0" lang="en-US" sz="3200" b="1" i="0" u="none" strike="noStrike" kern="1200" cap="none" spc="0" normalizeH="0" baseline="0" noProof="0" dirty="0">
                <a:ln>
                  <a:noFill/>
                </a:ln>
                <a:effectLst/>
                <a:uLnTx/>
                <a:uFillTx/>
                <a:ea typeface="+mn-ea"/>
                <a:cs typeface="+mn-cs"/>
              </a:rPr>
              <a:t>Mark 16:10-11</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8</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7583" y="220524"/>
            <a:ext cx="7772400" cy="754053"/>
          </a:xfrm>
        </p:spPr>
        <p:txBody>
          <a:bodyPr>
            <a:spAutoFit/>
          </a:bodyPr>
          <a:lstStyle/>
          <a:p>
            <a:r>
              <a:rPr lang="en-US" b="1" dirty="0">
                <a:solidFill>
                  <a:schemeClr val="tx1"/>
                </a:solidFill>
              </a:rPr>
              <a:t>Jesus’ First Appearance</a:t>
            </a:r>
          </a:p>
        </p:txBody>
      </p:sp>
    </p:spTree>
    <p:extLst>
      <p:ext uri="{BB962C8B-B14F-4D97-AF65-F5344CB8AC3E}">
        <p14:creationId xmlns:p14="http://schemas.microsoft.com/office/powerpoint/2010/main" val="912620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1466" y="1321683"/>
            <a:ext cx="8783638" cy="5509200"/>
          </a:xfrm>
        </p:spPr>
        <p:txBody>
          <a:bodyPr wrap="square">
            <a:spAutoFit/>
          </a:bodyPr>
          <a:lstStyle/>
          <a:p>
            <a:pPr marL="0" indent="0">
              <a:spcBef>
                <a:spcPts val="0"/>
              </a:spcBef>
              <a:buNone/>
            </a:pPr>
            <a:r>
              <a:rPr lang="en-US" sz="3200" b="1" u="sng" dirty="0"/>
              <a:t>Mary Magdalene: Go tell the brethren</a:t>
            </a:r>
            <a:r>
              <a:rPr lang="en-US" sz="3200" b="1" dirty="0"/>
              <a:t> to go to Galilee. Matthew 28:9-10; Luke 24:9-11</a:t>
            </a:r>
          </a:p>
          <a:p>
            <a:pPr>
              <a:spcBef>
                <a:spcPts val="0"/>
              </a:spcBef>
            </a:pPr>
            <a:r>
              <a:rPr lang="en-US" sz="3200" dirty="0"/>
              <a:t>Worshiped Him.</a:t>
            </a:r>
          </a:p>
          <a:p>
            <a:pPr>
              <a:spcBef>
                <a:spcPts val="0"/>
              </a:spcBef>
            </a:pPr>
            <a:r>
              <a:rPr lang="en-US" sz="3200" dirty="0"/>
              <a:t>Tell the brethren to go to Galilee. There is no evidence whatever that His flesh and blood brothers were at all involved in discipleship (John 7:4-5).</a:t>
            </a:r>
          </a:p>
          <a:p>
            <a:pPr lvl="1">
              <a:spcBef>
                <a:spcPts val="0"/>
              </a:spcBef>
            </a:pPr>
            <a:r>
              <a:rPr lang="en-US" sz="3200" dirty="0"/>
              <a:t>She obeyed the Lord’s instruction to go and report her experience (Mark 16:10; cf. Matthew 28:10 and</a:t>
            </a:r>
            <a:br>
              <a:rPr lang="en-US" sz="3200" dirty="0"/>
            </a:br>
            <a:r>
              <a:rPr lang="en-US" sz="3200" dirty="0"/>
              <a:t>Luke 24:10).</a:t>
            </a:r>
          </a:p>
          <a:p>
            <a:pPr>
              <a:spcBef>
                <a:spcPts val="0"/>
              </a:spcBef>
            </a:pPr>
            <a:r>
              <a:rPr lang="en-US" sz="3200" b="1" dirty="0"/>
              <a:t>NOTE: The 11 and others did not believe them. Luke 24:9-11</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9</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7582" y="663585"/>
            <a:ext cx="7772400" cy="754053"/>
          </a:xfrm>
        </p:spPr>
        <p:txBody>
          <a:bodyPr>
            <a:spAutoFit/>
          </a:bodyPr>
          <a:lstStyle/>
          <a:p>
            <a:r>
              <a:rPr lang="en-US" b="1" dirty="0">
                <a:solidFill>
                  <a:schemeClr val="tx1"/>
                </a:solidFill>
              </a:rPr>
              <a:t>Jesus’ Second Appearance</a:t>
            </a:r>
          </a:p>
        </p:txBody>
      </p:sp>
    </p:spTree>
    <p:extLst>
      <p:ext uri="{BB962C8B-B14F-4D97-AF65-F5344CB8AC3E}">
        <p14:creationId xmlns:p14="http://schemas.microsoft.com/office/powerpoint/2010/main" val="67620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p:cTn id="13"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p:cTn id="19"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2" end="2"/>
                                            </p:txEl>
                                          </p:spTgt>
                                        </p:tgtEl>
                                        <p:attrNameLst>
                                          <p:attrName>ppt_h</p:attrName>
                                        </p:attrNameLst>
                                      </p:cBhvr>
                                      <p:tavLst>
                                        <p:tav tm="0">
                                          <p:val>
                                            <p:strVal val="#ppt_h"/>
                                          </p:val>
                                        </p:tav>
                                        <p:tav tm="100000">
                                          <p:val>
                                            <p:strVal val="#ppt_h"/>
                                          </p:val>
                                        </p:tav>
                                      </p:tavLst>
                                    </p:anim>
                                  </p:childTnLst>
                                </p:cTn>
                              </p:par>
                              <p:par>
                                <p:cTn id="21" presetID="17" presetClass="entr" presetSubtype="10"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p:cTn id="2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17" presetClass="entr" presetSubtype="10"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p:cTn id="29"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wrap="square">
        <a:spAutoFit/>
      </a:bodyPr>
      <a:lstStyle>
        <a:defPPr algn="ctr">
          <a:defRPr sz="2200" b="1" i="1" u="sng" dirty="0" smtClean="0">
            <a:solidFill>
              <a:srgbClr val="FFFF00"/>
            </a:solidFill>
            <a:latin typeface="Cambria"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319</TotalTime>
  <Words>2075</Words>
  <Application>Microsoft Office PowerPoint</Application>
  <PresentationFormat>On-screen Show (4:3)</PresentationFormat>
  <Paragraphs>161</Paragraphs>
  <Slides>20</Slides>
  <Notes>8</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20</vt:i4>
      </vt:variant>
    </vt:vector>
  </HeadingPairs>
  <TitlesOfParts>
    <vt:vector size="31" baseType="lpstr">
      <vt:lpstr>Arial</vt:lpstr>
      <vt:lpstr>Calibri</vt:lpstr>
      <vt:lpstr>Cambria</vt:lpstr>
      <vt:lpstr>Franklin Gothic Book</vt:lpstr>
      <vt:lpstr>Lucida Sans Unicode</vt:lpstr>
      <vt:lpstr>Perpetua</vt:lpstr>
      <vt:lpstr>Wingdings</vt:lpstr>
      <vt:lpstr>Wingdings 2</vt:lpstr>
      <vt:lpstr>Theme10</vt:lpstr>
      <vt:lpstr>Beam</vt:lpstr>
      <vt:lpstr>1_Orbit</vt:lpstr>
      <vt:lpstr>The Last Week  Of Jesus’ Life</vt:lpstr>
      <vt:lpstr>Jesus’ First Appearance</vt:lpstr>
      <vt:lpstr>PowerPoint Presentation</vt:lpstr>
      <vt:lpstr>PowerPoint Presentation</vt:lpstr>
      <vt:lpstr>PowerPoint Presentation</vt:lpstr>
      <vt:lpstr>PowerPoint Presentation</vt:lpstr>
      <vt:lpstr>Stone Door </vt:lpstr>
      <vt:lpstr>Jesus’ First Appearance</vt:lpstr>
      <vt:lpstr>Jesus’ Second Appearance</vt:lpstr>
      <vt:lpstr>The Report Of The Guard  Matthew 28:11-15</vt:lpstr>
      <vt:lpstr>The Report Of The Guard  Matthew 28:11-15</vt:lpstr>
      <vt:lpstr>PowerPoint Presentation</vt:lpstr>
      <vt:lpstr>PowerPoint Presentation</vt:lpstr>
      <vt:lpstr>PowerPoint Presentation</vt:lpstr>
      <vt:lpstr>Jesus’ Third Appearance Luke 24:34; 1 Corinthians 15:5</vt:lpstr>
      <vt:lpstr>Jesus’ Fourth Appearance Mark 16:12-13; Luke 24:13-35</vt:lpstr>
      <vt:lpstr>Jesus’ Fourth Appearance Mark 16:12-13; Luke 24:13-35</vt:lpstr>
      <vt:lpstr>Jesus’ Fourth Appearance Mark 16:12-13; Luke 24:13-35</vt:lpstr>
      <vt:lpstr>Jesus’ Fifth Appearance  Mark 16:14; Luke 24:36-43; John 20:19-25</vt:lpstr>
      <vt:lpstr>Jesus’ Sixth Appearance John 20:26-28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(12-7-22)</dc:title>
  <dc:creator>Micky Galloway</dc:creator>
  <cp:lastModifiedBy>Richard Lidh</cp:lastModifiedBy>
  <cp:revision>24</cp:revision>
  <cp:lastPrinted>2022-12-09T20:07:31Z</cp:lastPrinted>
  <dcterms:created xsi:type="dcterms:W3CDTF">2022-12-01T00:31:18Z</dcterms:created>
  <dcterms:modified xsi:type="dcterms:W3CDTF">2022-12-09T20:09:07Z</dcterms:modified>
</cp:coreProperties>
</file>